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38A98-58BB-43F4-BE99-D3A8BCD324F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74E8-074A-4710-AE5E-9A689C2304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lie\Pictures\science\atmosphere-7-lay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004888"/>
            <a:ext cx="6191250" cy="484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llfrymire.com/gallery/webJpgs/earth-space-topographic-realistic-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5486400" cy="551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13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lie\Pictures\science\metric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0999"/>
            <a:ext cx="7162800" cy="6198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ulie\Pictures\science\metr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4862513" cy="5811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ulie\Pictures\science\noaa-atmosphere-laye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228600"/>
            <a:ext cx="5564765" cy="6238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windows2universe.org/earth/images/prof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85800"/>
            <a:ext cx="451485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theozonehole.com/images/atmosphere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7693270" cy="560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5905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</dc:creator>
  <cp:lastModifiedBy>Julie Walker</cp:lastModifiedBy>
  <cp:revision>5</cp:revision>
  <dcterms:created xsi:type="dcterms:W3CDTF">2015-02-17T21:41:25Z</dcterms:created>
  <dcterms:modified xsi:type="dcterms:W3CDTF">2016-01-26T20:09:03Z</dcterms:modified>
</cp:coreProperties>
</file>