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0" r:id="rId3"/>
    <p:sldId id="281" r:id="rId4"/>
    <p:sldId id="273" r:id="rId5"/>
    <p:sldId id="285" r:id="rId6"/>
    <p:sldId id="272" r:id="rId7"/>
    <p:sldId id="282" r:id="rId8"/>
    <p:sldId id="289" r:id="rId9"/>
    <p:sldId id="283" r:id="rId10"/>
    <p:sldId id="284" r:id="rId11"/>
    <p:sldId id="287" r:id="rId12"/>
    <p:sldId id="288" r:id="rId13"/>
    <p:sldId id="257" r:id="rId14"/>
    <p:sldId id="286" r:id="rId15"/>
    <p:sldId id="276" r:id="rId16"/>
    <p:sldId id="261" r:id="rId17"/>
    <p:sldId id="299" r:id="rId18"/>
    <p:sldId id="275" r:id="rId19"/>
    <p:sldId id="262" r:id="rId20"/>
    <p:sldId id="295" r:id="rId21"/>
    <p:sldId id="296" r:id="rId22"/>
    <p:sldId id="297" r:id="rId23"/>
    <p:sldId id="263" r:id="rId24"/>
    <p:sldId id="298" r:id="rId25"/>
    <p:sldId id="271" r:id="rId26"/>
    <p:sldId id="264" r:id="rId27"/>
    <p:sldId id="291" r:id="rId28"/>
    <p:sldId id="290" r:id="rId29"/>
    <p:sldId id="274" r:id="rId30"/>
    <p:sldId id="278" r:id="rId31"/>
    <p:sldId id="265" r:id="rId32"/>
    <p:sldId id="277" r:id="rId33"/>
    <p:sldId id="292" r:id="rId34"/>
    <p:sldId id="293" r:id="rId35"/>
    <p:sldId id="294" r:id="rId36"/>
    <p:sldId id="279" r:id="rId37"/>
    <p:sldId id="258" r:id="rId38"/>
    <p:sldId id="259" r:id="rId39"/>
    <p:sldId id="260" r:id="rId40"/>
    <p:sldId id="266" r:id="rId41"/>
    <p:sldId id="267" r:id="rId42"/>
    <p:sldId id="268" r:id="rId43"/>
    <p:sldId id="269" r:id="rId44"/>
    <p:sldId id="27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9CEEA-6DE7-4456-AC07-65BB429633E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7C765-FD21-4F4F-9222-9CABE6DBEFFB}">
      <dgm:prSet phldrT="[Text]" custT="1"/>
      <dgm:spPr/>
      <dgm:t>
        <a:bodyPr/>
        <a:lstStyle/>
        <a:p>
          <a:r>
            <a:rPr lang="en-US" sz="2400" dirty="0" smtClean="0"/>
            <a:t>Food</a:t>
          </a:r>
          <a:endParaRPr lang="en-US" sz="2400" dirty="0"/>
        </a:p>
      </dgm:t>
    </dgm:pt>
    <dgm:pt modelId="{385255FD-3C4A-4378-B41D-8A9CFCB122F0}" type="parTrans" cxnId="{73C699FB-F994-4970-AD07-8C7E0623F1CA}">
      <dgm:prSet/>
      <dgm:spPr/>
      <dgm:t>
        <a:bodyPr/>
        <a:lstStyle/>
        <a:p>
          <a:endParaRPr lang="en-US"/>
        </a:p>
      </dgm:t>
    </dgm:pt>
    <dgm:pt modelId="{E9CBF15E-BF39-46F3-B68B-C90115CC15BE}" type="sibTrans" cxnId="{73C699FB-F994-4970-AD07-8C7E0623F1CA}">
      <dgm:prSet/>
      <dgm:spPr/>
      <dgm:t>
        <a:bodyPr/>
        <a:lstStyle/>
        <a:p>
          <a:endParaRPr lang="en-US"/>
        </a:p>
      </dgm:t>
    </dgm:pt>
    <dgm:pt modelId="{609461B3-4183-42BA-8B08-0E9746B36315}">
      <dgm:prSet phldrT="[Text]" custT="1"/>
      <dgm:spPr/>
      <dgm:t>
        <a:bodyPr/>
        <a:lstStyle/>
        <a:p>
          <a:r>
            <a:rPr lang="en-US" sz="1500" dirty="0" smtClean="0"/>
            <a:t>Active Predators: tentacles grasp prey and inject poison</a:t>
          </a:r>
          <a:endParaRPr lang="en-US" sz="1500" dirty="0"/>
        </a:p>
      </dgm:t>
    </dgm:pt>
    <dgm:pt modelId="{952E7313-5CB4-46A7-97A7-70C740F4353B}" type="parTrans" cxnId="{CB2164C5-02BE-4D58-9EE9-717E0088E726}">
      <dgm:prSet/>
      <dgm:spPr/>
      <dgm:t>
        <a:bodyPr/>
        <a:lstStyle/>
        <a:p>
          <a:endParaRPr lang="en-US"/>
        </a:p>
      </dgm:t>
    </dgm:pt>
    <dgm:pt modelId="{6191CDDD-891D-4034-908E-008374ABC357}" type="sibTrans" cxnId="{CB2164C5-02BE-4D58-9EE9-717E0088E726}">
      <dgm:prSet/>
      <dgm:spPr/>
      <dgm:t>
        <a:bodyPr/>
        <a:lstStyle/>
        <a:p>
          <a:endParaRPr lang="en-US"/>
        </a:p>
      </dgm:t>
    </dgm:pt>
    <dgm:pt modelId="{7E9F5BE8-1EDF-471A-831B-43809E78406D}">
      <dgm:prSet phldrT="[Text]" custT="1"/>
      <dgm:spPr/>
      <dgm:t>
        <a:bodyPr/>
        <a:lstStyle/>
        <a:p>
          <a:r>
            <a:rPr lang="en-US" sz="2400" dirty="0" smtClean="0"/>
            <a:t>Structure</a:t>
          </a:r>
          <a:endParaRPr lang="en-US" sz="2400" dirty="0"/>
        </a:p>
      </dgm:t>
    </dgm:pt>
    <dgm:pt modelId="{5512699E-04F4-49D2-B1A0-4C7189EE1DDF}" type="parTrans" cxnId="{5676CB38-E5FD-4C48-B3E6-9B232C0E5756}">
      <dgm:prSet/>
      <dgm:spPr/>
      <dgm:t>
        <a:bodyPr/>
        <a:lstStyle/>
        <a:p>
          <a:endParaRPr lang="en-US"/>
        </a:p>
      </dgm:t>
    </dgm:pt>
    <dgm:pt modelId="{366BEFD8-4E61-4AB1-A70B-36924CEE67AA}" type="sibTrans" cxnId="{5676CB38-E5FD-4C48-B3E6-9B232C0E5756}">
      <dgm:prSet/>
      <dgm:spPr/>
      <dgm:t>
        <a:bodyPr/>
        <a:lstStyle/>
        <a:p>
          <a:endParaRPr lang="en-US"/>
        </a:p>
      </dgm:t>
    </dgm:pt>
    <dgm:pt modelId="{CD2C7F90-6F18-4B08-AC1D-3B0A3403AF1B}">
      <dgm:prSet phldrT="[Text]" custT="1"/>
      <dgm:spPr/>
      <dgm:t>
        <a:bodyPr/>
        <a:lstStyle/>
        <a:p>
          <a:r>
            <a:rPr lang="en-US" sz="1400" dirty="0" smtClean="0"/>
            <a:t>Modified Foot: foot becomes muscular </a:t>
          </a:r>
          <a:r>
            <a:rPr lang="en-US" sz="1400" dirty="0" err="1" smtClean="0"/>
            <a:t>excurrent</a:t>
          </a:r>
          <a:r>
            <a:rPr lang="en-US" sz="1400" dirty="0" smtClean="0"/>
            <a:t> siphon, and parts of foot and head</a:t>
          </a:r>
          <a:endParaRPr lang="en-US" sz="1400" dirty="0"/>
        </a:p>
      </dgm:t>
    </dgm:pt>
    <dgm:pt modelId="{976285AB-9170-4C39-A238-2B4BD8BEF51D}" type="parTrans" cxnId="{11B84225-5BDE-4359-876B-E7BAFF8E9581}">
      <dgm:prSet/>
      <dgm:spPr/>
      <dgm:t>
        <a:bodyPr/>
        <a:lstStyle/>
        <a:p>
          <a:endParaRPr lang="en-US"/>
        </a:p>
      </dgm:t>
    </dgm:pt>
    <dgm:pt modelId="{607BA784-3580-48E4-8E0C-6B1568F16B25}" type="sibTrans" cxnId="{11B84225-5BDE-4359-876B-E7BAFF8E9581}">
      <dgm:prSet/>
      <dgm:spPr/>
      <dgm:t>
        <a:bodyPr/>
        <a:lstStyle/>
        <a:p>
          <a:endParaRPr lang="en-US"/>
        </a:p>
      </dgm:t>
    </dgm:pt>
    <dgm:pt modelId="{C9054865-1F07-41C0-B166-93AFFFC1E94F}">
      <dgm:prSet phldrT="[Text]" custT="1"/>
      <dgm:spPr/>
      <dgm:t>
        <a:bodyPr/>
        <a:lstStyle/>
        <a:p>
          <a:r>
            <a:rPr lang="en-US" sz="1400" dirty="0" smtClean="0"/>
            <a:t>Evolutionarily Advanced: Only mollusks with a closed circulatory system, and have well-developed sensory organs and brains </a:t>
          </a:r>
          <a:endParaRPr lang="en-US" sz="1400" dirty="0"/>
        </a:p>
      </dgm:t>
    </dgm:pt>
    <dgm:pt modelId="{FE248B33-0904-4A9D-A923-5180197F51AB}" type="parTrans" cxnId="{EE9DDADF-2BD0-468D-A864-970CAC5C450F}">
      <dgm:prSet/>
      <dgm:spPr/>
      <dgm:t>
        <a:bodyPr/>
        <a:lstStyle/>
        <a:p>
          <a:endParaRPr lang="en-US"/>
        </a:p>
      </dgm:t>
    </dgm:pt>
    <dgm:pt modelId="{96C27CFF-EB1F-483F-A7F4-81771EB1D204}" type="sibTrans" cxnId="{EE9DDADF-2BD0-468D-A864-970CAC5C450F}">
      <dgm:prSet/>
      <dgm:spPr/>
      <dgm:t>
        <a:bodyPr/>
        <a:lstStyle/>
        <a:p>
          <a:endParaRPr lang="en-US"/>
        </a:p>
      </dgm:t>
    </dgm:pt>
    <dgm:pt modelId="{C2FF9E0A-6272-4AD1-9E83-FBE9B390448E}">
      <dgm:prSet phldrT="[Text]" custT="1"/>
      <dgm:spPr/>
      <dgm:t>
        <a:bodyPr/>
        <a:lstStyle/>
        <a:p>
          <a:r>
            <a:rPr lang="en-US" sz="2400" dirty="0" smtClean="0"/>
            <a:t>Examples</a:t>
          </a:r>
          <a:endParaRPr lang="en-US" sz="2400" dirty="0"/>
        </a:p>
      </dgm:t>
    </dgm:pt>
    <dgm:pt modelId="{6B126FEC-F589-42F7-84CE-72AE2EB633F2}" type="parTrans" cxnId="{0B81FCE9-7739-498A-A1AC-863FBC53E9D3}">
      <dgm:prSet/>
      <dgm:spPr/>
      <dgm:t>
        <a:bodyPr/>
        <a:lstStyle/>
        <a:p>
          <a:endParaRPr lang="en-US"/>
        </a:p>
      </dgm:t>
    </dgm:pt>
    <dgm:pt modelId="{3FC3A594-BC8D-4816-B5C2-CB6EB657C888}" type="sibTrans" cxnId="{0B81FCE9-7739-498A-A1AC-863FBC53E9D3}">
      <dgm:prSet/>
      <dgm:spPr/>
      <dgm:t>
        <a:bodyPr/>
        <a:lstStyle/>
        <a:p>
          <a:endParaRPr lang="en-US"/>
        </a:p>
      </dgm:t>
    </dgm:pt>
    <dgm:pt modelId="{1FD25FD1-B7C2-4866-AD5F-3E2642E18EC4}">
      <dgm:prSet phldrT="[Text]" custT="1"/>
      <dgm:spPr/>
      <dgm:t>
        <a:bodyPr/>
        <a:lstStyle/>
        <a:p>
          <a:r>
            <a:rPr lang="en-US" sz="1300" dirty="0" smtClean="0"/>
            <a:t>Squid</a:t>
          </a:r>
          <a:endParaRPr lang="en-US" sz="1300" dirty="0"/>
        </a:p>
      </dgm:t>
    </dgm:pt>
    <dgm:pt modelId="{2488AE41-F369-4F97-9356-1042BBF68AAD}" type="parTrans" cxnId="{636056A9-D9D1-4B28-8432-258E97647C3F}">
      <dgm:prSet/>
      <dgm:spPr/>
      <dgm:t>
        <a:bodyPr/>
        <a:lstStyle/>
        <a:p>
          <a:endParaRPr lang="en-US"/>
        </a:p>
      </dgm:t>
    </dgm:pt>
    <dgm:pt modelId="{726332FA-A971-4EC2-9588-52B9CDC58124}" type="sibTrans" cxnId="{636056A9-D9D1-4B28-8432-258E97647C3F}">
      <dgm:prSet/>
      <dgm:spPr/>
      <dgm:t>
        <a:bodyPr/>
        <a:lstStyle/>
        <a:p>
          <a:endParaRPr lang="en-US"/>
        </a:p>
      </dgm:t>
    </dgm:pt>
    <dgm:pt modelId="{9D8E779E-E910-4DB7-862A-3147EAF097A8}">
      <dgm:prSet phldrT="[Text]" custT="1"/>
      <dgm:spPr/>
      <dgm:t>
        <a:bodyPr/>
        <a:lstStyle/>
        <a:p>
          <a:r>
            <a:rPr lang="en-US" sz="1300" dirty="0" smtClean="0"/>
            <a:t>Chambered Nautilus</a:t>
          </a:r>
          <a:endParaRPr lang="en-US" sz="1300" dirty="0"/>
        </a:p>
      </dgm:t>
    </dgm:pt>
    <dgm:pt modelId="{45F8293C-3261-4D91-B651-9B08B288D9E9}" type="parTrans" cxnId="{56EB8EC1-0C23-45A2-B63F-500770324505}">
      <dgm:prSet/>
      <dgm:spPr/>
      <dgm:t>
        <a:bodyPr/>
        <a:lstStyle/>
        <a:p>
          <a:endParaRPr lang="en-US"/>
        </a:p>
      </dgm:t>
    </dgm:pt>
    <dgm:pt modelId="{F0844B6C-4685-44AF-A42F-5476B986286F}" type="sibTrans" cxnId="{56EB8EC1-0C23-45A2-B63F-500770324505}">
      <dgm:prSet/>
      <dgm:spPr/>
      <dgm:t>
        <a:bodyPr/>
        <a:lstStyle/>
        <a:p>
          <a:endParaRPr lang="en-US"/>
        </a:p>
      </dgm:t>
    </dgm:pt>
    <dgm:pt modelId="{982026B8-1C5A-4BE5-9EE1-EC60C2B7509F}">
      <dgm:prSet phldrT="[Text]" custT="1"/>
      <dgm:spPr/>
      <dgm:t>
        <a:bodyPr/>
        <a:lstStyle/>
        <a:p>
          <a:r>
            <a:rPr lang="en-US" sz="1400" dirty="0" smtClean="0"/>
            <a:t>Internal Shell: mantle covers the visceral mass, but shell is greatly reduced or missing. Chambered nautiluses are the only cephalopods with an external shell. </a:t>
          </a:r>
          <a:endParaRPr lang="en-US" sz="1400" dirty="0"/>
        </a:p>
      </dgm:t>
    </dgm:pt>
    <dgm:pt modelId="{3CAD145D-547F-432B-99D9-3D88690F315F}" type="parTrans" cxnId="{676153B1-07FD-438D-AD02-CC7130123AC9}">
      <dgm:prSet/>
      <dgm:spPr/>
      <dgm:t>
        <a:bodyPr/>
        <a:lstStyle/>
        <a:p>
          <a:endParaRPr lang="en-US"/>
        </a:p>
      </dgm:t>
    </dgm:pt>
    <dgm:pt modelId="{50603D7F-A883-40B5-9B3B-02DE3CB9E8EC}" type="sibTrans" cxnId="{676153B1-07FD-438D-AD02-CC7130123AC9}">
      <dgm:prSet/>
      <dgm:spPr/>
      <dgm:t>
        <a:bodyPr/>
        <a:lstStyle/>
        <a:p>
          <a:endParaRPr lang="en-US"/>
        </a:p>
      </dgm:t>
    </dgm:pt>
    <dgm:pt modelId="{C86A3E5A-AA9F-4795-8533-97B34D51253C}">
      <dgm:prSet phldrT="[Text]" custT="1"/>
      <dgm:spPr/>
      <dgm:t>
        <a:bodyPr/>
        <a:lstStyle/>
        <a:p>
          <a:r>
            <a:rPr lang="en-US" sz="2400" dirty="0" smtClean="0"/>
            <a:t>Ammonites </a:t>
          </a:r>
          <a:endParaRPr lang="en-US" sz="2400" dirty="0"/>
        </a:p>
      </dgm:t>
    </dgm:pt>
    <dgm:pt modelId="{58927126-C059-4780-9562-300D908D65BE}" type="parTrans" cxnId="{64EE6576-A25F-4A4B-A537-604A448157BD}">
      <dgm:prSet/>
      <dgm:spPr/>
      <dgm:t>
        <a:bodyPr/>
        <a:lstStyle/>
        <a:p>
          <a:endParaRPr lang="en-US"/>
        </a:p>
      </dgm:t>
    </dgm:pt>
    <dgm:pt modelId="{3A7FE5DB-8C72-4309-B992-8F1E9B5A2290}" type="sibTrans" cxnId="{64EE6576-A25F-4A4B-A537-604A448157BD}">
      <dgm:prSet/>
      <dgm:spPr/>
      <dgm:t>
        <a:bodyPr/>
        <a:lstStyle/>
        <a:p>
          <a:endParaRPr lang="en-US"/>
        </a:p>
      </dgm:t>
    </dgm:pt>
    <dgm:pt modelId="{D2F196DE-18CB-4858-8B75-901FF9E153C5}">
      <dgm:prSet phldrT="[Text]" custT="1"/>
      <dgm:spPr/>
      <dgm:t>
        <a:bodyPr/>
        <a:lstStyle/>
        <a:p>
          <a:r>
            <a:rPr lang="en-US" sz="1300" dirty="0" smtClean="0"/>
            <a:t>Octopus</a:t>
          </a:r>
          <a:endParaRPr lang="en-US" sz="1300" dirty="0"/>
        </a:p>
      </dgm:t>
    </dgm:pt>
    <dgm:pt modelId="{CA30B3AB-D8BF-464A-BAF5-5B833E32BEBE}" type="parTrans" cxnId="{330D6244-09F5-4F07-9DBD-A93134C21279}">
      <dgm:prSet/>
      <dgm:spPr/>
      <dgm:t>
        <a:bodyPr/>
        <a:lstStyle/>
        <a:p>
          <a:endParaRPr lang="en-US"/>
        </a:p>
      </dgm:t>
    </dgm:pt>
    <dgm:pt modelId="{CD99339B-3350-47B8-A6EB-EC7E9E5A5858}" type="sibTrans" cxnId="{330D6244-09F5-4F07-9DBD-A93134C21279}">
      <dgm:prSet/>
      <dgm:spPr/>
      <dgm:t>
        <a:bodyPr/>
        <a:lstStyle/>
        <a:p>
          <a:endParaRPr lang="en-US"/>
        </a:p>
      </dgm:t>
    </dgm:pt>
    <dgm:pt modelId="{0965D272-8366-442C-B2EA-0C1A25DB6B32}">
      <dgm:prSet phldrT="[Text]" custT="1"/>
      <dgm:spPr/>
      <dgm:t>
        <a:bodyPr/>
        <a:lstStyle/>
        <a:p>
          <a:r>
            <a:rPr lang="en-US" sz="1300" dirty="0" smtClean="0"/>
            <a:t>thought to be the link between shelled cephalopods (chambered nautilus) and shell-less cephalopods (squid, octopus). </a:t>
          </a:r>
          <a:endParaRPr lang="en-US" sz="1300" dirty="0"/>
        </a:p>
      </dgm:t>
    </dgm:pt>
    <dgm:pt modelId="{83782B81-EAD0-45B9-8555-C1BB5E77479E}" type="parTrans" cxnId="{80582278-1397-4196-82FD-3F57323EA2DD}">
      <dgm:prSet/>
      <dgm:spPr/>
      <dgm:t>
        <a:bodyPr/>
        <a:lstStyle/>
        <a:p>
          <a:endParaRPr lang="en-US"/>
        </a:p>
      </dgm:t>
    </dgm:pt>
    <dgm:pt modelId="{3014430B-3C69-4EB1-8478-1E482862165C}" type="sibTrans" cxnId="{80582278-1397-4196-82FD-3F57323EA2DD}">
      <dgm:prSet/>
      <dgm:spPr/>
      <dgm:t>
        <a:bodyPr/>
        <a:lstStyle/>
        <a:p>
          <a:endParaRPr lang="en-US"/>
        </a:p>
      </dgm:t>
    </dgm:pt>
    <dgm:pt modelId="{F6007DF4-DBF0-4F60-8805-F329E7B88809}">
      <dgm:prSet phldrT="[Text]" custT="1"/>
      <dgm:spPr/>
      <dgm:t>
        <a:bodyPr/>
        <a:lstStyle/>
        <a:p>
          <a:r>
            <a:rPr lang="en-US" sz="1300" dirty="0" smtClean="0"/>
            <a:t>They were probably shelled mollusks that took up an active lifestyle and lost their shell through evolution. </a:t>
          </a:r>
          <a:endParaRPr lang="en-US" sz="1300" dirty="0"/>
        </a:p>
      </dgm:t>
    </dgm:pt>
    <dgm:pt modelId="{BE825490-26A6-4EC6-A3E1-71FBAFBD4959}" type="parTrans" cxnId="{A14729A0-CAB4-499C-BFEB-1B19FC25B522}">
      <dgm:prSet/>
      <dgm:spPr/>
      <dgm:t>
        <a:bodyPr/>
        <a:lstStyle/>
        <a:p>
          <a:endParaRPr lang="en-US"/>
        </a:p>
      </dgm:t>
    </dgm:pt>
    <dgm:pt modelId="{5B4AE564-2D92-4584-8646-4105A6FA6C82}" type="sibTrans" cxnId="{A14729A0-CAB4-499C-BFEB-1B19FC25B522}">
      <dgm:prSet/>
      <dgm:spPr/>
      <dgm:t>
        <a:bodyPr/>
        <a:lstStyle/>
        <a:p>
          <a:endParaRPr lang="en-US"/>
        </a:p>
      </dgm:t>
    </dgm:pt>
    <dgm:pt modelId="{6079639E-8E80-46DD-B363-CBB2944A42AD}" type="pres">
      <dgm:prSet presAssocID="{CC59CEEA-6DE7-4456-AC07-65BB429633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3455D-8472-424B-8357-3C11ADF5823C}" type="pres">
      <dgm:prSet presAssocID="{5807C765-FD21-4F4F-9222-9CABE6DBEFFB}" presName="comp" presStyleCnt="0"/>
      <dgm:spPr/>
    </dgm:pt>
    <dgm:pt modelId="{983E74AB-C51F-4BE5-9ACD-B55852ADD2AF}" type="pres">
      <dgm:prSet presAssocID="{5807C765-FD21-4F4F-9222-9CABE6DBEFFB}" presName="box" presStyleLbl="node1" presStyleIdx="0" presStyleCnt="4"/>
      <dgm:spPr/>
      <dgm:t>
        <a:bodyPr/>
        <a:lstStyle/>
        <a:p>
          <a:endParaRPr lang="en-US"/>
        </a:p>
      </dgm:t>
    </dgm:pt>
    <dgm:pt modelId="{EC4FCA5D-9F2D-499F-A573-B353982D4D89}" type="pres">
      <dgm:prSet presAssocID="{5807C765-FD21-4F4F-9222-9CABE6DBEFFB}" presName="img" presStyleLbl="fgImgPlace1" presStyleIdx="0" presStyleCnt="4" custScaleX="82167" custScaleY="1201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F4C2A7-CED3-4F16-B948-D9A8297D7965}" type="pres">
      <dgm:prSet presAssocID="{5807C765-FD21-4F4F-9222-9CABE6DBEFF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B9394-DCF3-4A70-B2CE-F381F0027FFE}" type="pres">
      <dgm:prSet presAssocID="{E9CBF15E-BF39-46F3-B68B-C90115CC15BE}" presName="spacer" presStyleCnt="0"/>
      <dgm:spPr/>
    </dgm:pt>
    <dgm:pt modelId="{5F3E4BE1-D31E-4B69-B987-9629CBEC8E38}" type="pres">
      <dgm:prSet presAssocID="{7E9F5BE8-1EDF-471A-831B-43809E78406D}" presName="comp" presStyleCnt="0"/>
      <dgm:spPr/>
    </dgm:pt>
    <dgm:pt modelId="{A57F44AA-CE57-4A87-A0A7-34D5D035FCBA}" type="pres">
      <dgm:prSet presAssocID="{7E9F5BE8-1EDF-471A-831B-43809E78406D}" presName="box" presStyleLbl="node1" presStyleIdx="1" presStyleCnt="4" custScaleY="170578"/>
      <dgm:spPr/>
      <dgm:t>
        <a:bodyPr/>
        <a:lstStyle/>
        <a:p>
          <a:endParaRPr lang="en-US"/>
        </a:p>
      </dgm:t>
    </dgm:pt>
    <dgm:pt modelId="{7A03E4BA-09C0-4F31-A425-04C3BF506BCA}" type="pres">
      <dgm:prSet presAssocID="{7E9F5BE8-1EDF-471A-831B-43809E78406D}" presName="img" presStyleLbl="fgImgPlace1" presStyleIdx="1" presStyleCnt="4" custScaleX="109020" custScaleY="1780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A677FE-06ED-4367-BD7B-2EAC73288E2E}" type="pres">
      <dgm:prSet presAssocID="{7E9F5BE8-1EDF-471A-831B-43809E78406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61D78-4BAD-4C18-829E-FC4A4EC090EF}" type="pres">
      <dgm:prSet presAssocID="{366BEFD8-4E61-4AB1-A70B-36924CEE67AA}" presName="spacer" presStyleCnt="0"/>
      <dgm:spPr/>
    </dgm:pt>
    <dgm:pt modelId="{FC7D60B8-F17B-4406-85FA-FF29EED33448}" type="pres">
      <dgm:prSet presAssocID="{C86A3E5A-AA9F-4795-8533-97B34D51253C}" presName="comp" presStyleCnt="0"/>
      <dgm:spPr/>
    </dgm:pt>
    <dgm:pt modelId="{E2243204-1CED-4CF9-9646-F629589168F6}" type="pres">
      <dgm:prSet presAssocID="{C86A3E5A-AA9F-4795-8533-97B34D51253C}" presName="box" presStyleLbl="node1" presStyleIdx="2" presStyleCnt="4" custScaleY="118453"/>
      <dgm:spPr/>
      <dgm:t>
        <a:bodyPr/>
        <a:lstStyle/>
        <a:p>
          <a:endParaRPr lang="en-US"/>
        </a:p>
      </dgm:t>
    </dgm:pt>
    <dgm:pt modelId="{6079169D-BE07-4278-9A1B-4D44F7544F1B}" type="pres">
      <dgm:prSet presAssocID="{C86A3E5A-AA9F-4795-8533-97B34D51253C}" presName="img" presStyleLbl="fgImgPlace1" presStyleIdx="2" presStyleCnt="4" custScaleX="99761" custScaleY="1318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1B3542-2918-4F98-A72C-FCF966A1440A}" type="pres">
      <dgm:prSet presAssocID="{C86A3E5A-AA9F-4795-8533-97B34D51253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55EA6-DEDF-4220-8373-09D55F3233BD}" type="pres">
      <dgm:prSet presAssocID="{3A7FE5DB-8C72-4309-B992-8F1E9B5A2290}" presName="spacer" presStyleCnt="0"/>
      <dgm:spPr/>
    </dgm:pt>
    <dgm:pt modelId="{3DE9910F-8C68-48EA-BA73-D1E612EB9CC7}" type="pres">
      <dgm:prSet presAssocID="{C2FF9E0A-6272-4AD1-9E83-FBE9B390448E}" presName="comp" presStyleCnt="0"/>
      <dgm:spPr/>
    </dgm:pt>
    <dgm:pt modelId="{1D3396E9-0169-459C-90AD-DAFE1D029317}" type="pres">
      <dgm:prSet presAssocID="{C2FF9E0A-6272-4AD1-9E83-FBE9B390448E}" presName="box" presStyleLbl="node1" presStyleIdx="3" presStyleCnt="4"/>
      <dgm:spPr/>
      <dgm:t>
        <a:bodyPr/>
        <a:lstStyle/>
        <a:p>
          <a:endParaRPr lang="en-US"/>
        </a:p>
      </dgm:t>
    </dgm:pt>
    <dgm:pt modelId="{C2EA37E5-1860-404D-AB67-02DA9EAF4C93}" type="pres">
      <dgm:prSet presAssocID="{C2FF9E0A-6272-4AD1-9E83-FBE9B390448E}" presName="img" presStyleLbl="fgImgPlace1" presStyleIdx="3" presStyleCnt="4" custScaleX="84500" custScaleY="11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8BA728-AED6-4569-90FC-DF808B20001C}" type="pres">
      <dgm:prSet presAssocID="{C2FF9E0A-6272-4AD1-9E83-FBE9B390448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153B1-07FD-438D-AD02-CC7130123AC9}" srcId="{7E9F5BE8-1EDF-471A-831B-43809E78406D}" destId="{982026B8-1C5A-4BE5-9EE1-EC60C2B7509F}" srcOrd="2" destOrd="0" parTransId="{3CAD145D-547F-432B-99D9-3D88690F315F}" sibTransId="{50603D7F-A883-40B5-9B3B-02DE3CB9E8EC}"/>
    <dgm:cxn modelId="{824BFC0A-5779-463E-AF54-E378F0C3173D}" type="presOf" srcId="{982026B8-1C5A-4BE5-9EE1-EC60C2B7509F}" destId="{72A677FE-06ED-4367-BD7B-2EAC73288E2E}" srcOrd="1" destOrd="3" presId="urn:microsoft.com/office/officeart/2005/8/layout/vList4#1"/>
    <dgm:cxn modelId="{1838FB52-61A3-4684-945E-769F9907B4EB}" type="presOf" srcId="{9D8E779E-E910-4DB7-862A-3147EAF097A8}" destId="{558BA728-AED6-4569-90FC-DF808B20001C}" srcOrd="1" destOrd="3" presId="urn:microsoft.com/office/officeart/2005/8/layout/vList4#1"/>
    <dgm:cxn modelId="{8164B924-8E5E-4169-85A6-14D76BF7C263}" type="presOf" srcId="{609461B3-4183-42BA-8B08-0E9746B36315}" destId="{16F4C2A7-CED3-4F16-B948-D9A8297D7965}" srcOrd="1" destOrd="1" presId="urn:microsoft.com/office/officeart/2005/8/layout/vList4#1"/>
    <dgm:cxn modelId="{11B84225-5BDE-4359-876B-E7BAFF8E9581}" srcId="{7E9F5BE8-1EDF-471A-831B-43809E78406D}" destId="{CD2C7F90-6F18-4B08-AC1D-3B0A3403AF1B}" srcOrd="0" destOrd="0" parTransId="{976285AB-9170-4C39-A238-2B4BD8BEF51D}" sibTransId="{607BA784-3580-48E4-8E0C-6B1568F16B25}"/>
    <dgm:cxn modelId="{2099EACA-B210-49A0-8450-974C9A3702D0}" type="presOf" srcId="{5807C765-FD21-4F4F-9222-9CABE6DBEFFB}" destId="{16F4C2A7-CED3-4F16-B948-D9A8297D7965}" srcOrd="1" destOrd="0" presId="urn:microsoft.com/office/officeart/2005/8/layout/vList4#1"/>
    <dgm:cxn modelId="{4014FF72-048C-4A63-B944-AA20722EC9C3}" type="presOf" srcId="{0965D272-8366-442C-B2EA-0C1A25DB6B32}" destId="{E2243204-1CED-4CF9-9646-F629589168F6}" srcOrd="0" destOrd="1" presId="urn:microsoft.com/office/officeart/2005/8/layout/vList4#1"/>
    <dgm:cxn modelId="{D54E2714-653A-4993-8961-FF72AA29A936}" type="presOf" srcId="{C86A3E5A-AA9F-4795-8533-97B34D51253C}" destId="{CF1B3542-2918-4F98-A72C-FCF966A1440A}" srcOrd="1" destOrd="0" presId="urn:microsoft.com/office/officeart/2005/8/layout/vList4#1"/>
    <dgm:cxn modelId="{4FF6C11C-436F-4CC7-834D-AC2DFC0402BF}" type="presOf" srcId="{D2F196DE-18CB-4858-8B75-901FF9E153C5}" destId="{558BA728-AED6-4569-90FC-DF808B20001C}" srcOrd="1" destOrd="2" presId="urn:microsoft.com/office/officeart/2005/8/layout/vList4#1"/>
    <dgm:cxn modelId="{EE9DDADF-2BD0-468D-A864-970CAC5C450F}" srcId="{7E9F5BE8-1EDF-471A-831B-43809E78406D}" destId="{C9054865-1F07-41C0-B166-93AFFFC1E94F}" srcOrd="1" destOrd="0" parTransId="{FE248B33-0904-4A9D-A923-5180197F51AB}" sibTransId="{96C27CFF-EB1F-483F-A7F4-81771EB1D204}"/>
    <dgm:cxn modelId="{4314ED09-10A8-48A9-A088-375D2DA3C38C}" type="presOf" srcId="{C2FF9E0A-6272-4AD1-9E83-FBE9B390448E}" destId="{558BA728-AED6-4569-90FC-DF808B20001C}" srcOrd="1" destOrd="0" presId="urn:microsoft.com/office/officeart/2005/8/layout/vList4#1"/>
    <dgm:cxn modelId="{0532BF1C-75A3-4A84-B6AA-CBF492233A44}" type="presOf" srcId="{609461B3-4183-42BA-8B08-0E9746B36315}" destId="{983E74AB-C51F-4BE5-9ACD-B55852ADD2AF}" srcOrd="0" destOrd="1" presId="urn:microsoft.com/office/officeart/2005/8/layout/vList4#1"/>
    <dgm:cxn modelId="{7E4D8BD0-2AE0-4A20-A58B-8A88EF6A487C}" type="presOf" srcId="{F6007DF4-DBF0-4F60-8805-F329E7B88809}" destId="{E2243204-1CED-4CF9-9646-F629589168F6}" srcOrd="0" destOrd="2" presId="urn:microsoft.com/office/officeart/2005/8/layout/vList4#1"/>
    <dgm:cxn modelId="{0B81FCE9-7739-498A-A1AC-863FBC53E9D3}" srcId="{CC59CEEA-6DE7-4456-AC07-65BB429633ED}" destId="{C2FF9E0A-6272-4AD1-9E83-FBE9B390448E}" srcOrd="3" destOrd="0" parTransId="{6B126FEC-F589-42F7-84CE-72AE2EB633F2}" sibTransId="{3FC3A594-BC8D-4816-B5C2-CB6EB657C888}"/>
    <dgm:cxn modelId="{9AFB7432-BA3A-47BC-8D6D-D9AD56B5D1B3}" type="presOf" srcId="{C86A3E5A-AA9F-4795-8533-97B34D51253C}" destId="{E2243204-1CED-4CF9-9646-F629589168F6}" srcOrd="0" destOrd="0" presId="urn:microsoft.com/office/officeart/2005/8/layout/vList4#1"/>
    <dgm:cxn modelId="{636056A9-D9D1-4B28-8432-258E97647C3F}" srcId="{C2FF9E0A-6272-4AD1-9E83-FBE9B390448E}" destId="{1FD25FD1-B7C2-4866-AD5F-3E2642E18EC4}" srcOrd="0" destOrd="0" parTransId="{2488AE41-F369-4F97-9356-1042BBF68AAD}" sibTransId="{726332FA-A971-4EC2-9588-52B9CDC58124}"/>
    <dgm:cxn modelId="{6C359ABE-0F18-40B7-9C60-9A3ACB82EBF6}" type="presOf" srcId="{9D8E779E-E910-4DB7-862A-3147EAF097A8}" destId="{1D3396E9-0169-459C-90AD-DAFE1D029317}" srcOrd="0" destOrd="3" presId="urn:microsoft.com/office/officeart/2005/8/layout/vList4#1"/>
    <dgm:cxn modelId="{ADE1325D-A685-4938-9204-9F4FD745EA4C}" type="presOf" srcId="{D2F196DE-18CB-4858-8B75-901FF9E153C5}" destId="{1D3396E9-0169-459C-90AD-DAFE1D029317}" srcOrd="0" destOrd="2" presId="urn:microsoft.com/office/officeart/2005/8/layout/vList4#1"/>
    <dgm:cxn modelId="{9D878924-85EC-45C7-904B-4723C64F793B}" type="presOf" srcId="{1FD25FD1-B7C2-4866-AD5F-3E2642E18EC4}" destId="{1D3396E9-0169-459C-90AD-DAFE1D029317}" srcOrd="0" destOrd="1" presId="urn:microsoft.com/office/officeart/2005/8/layout/vList4#1"/>
    <dgm:cxn modelId="{73C699FB-F994-4970-AD07-8C7E0623F1CA}" srcId="{CC59CEEA-6DE7-4456-AC07-65BB429633ED}" destId="{5807C765-FD21-4F4F-9222-9CABE6DBEFFB}" srcOrd="0" destOrd="0" parTransId="{385255FD-3C4A-4378-B41D-8A9CFCB122F0}" sibTransId="{E9CBF15E-BF39-46F3-B68B-C90115CC15BE}"/>
    <dgm:cxn modelId="{7EA7DCEA-44BA-4742-B197-DABFB72B8771}" type="presOf" srcId="{982026B8-1C5A-4BE5-9EE1-EC60C2B7509F}" destId="{A57F44AA-CE57-4A87-A0A7-34D5D035FCBA}" srcOrd="0" destOrd="3" presId="urn:microsoft.com/office/officeart/2005/8/layout/vList4#1"/>
    <dgm:cxn modelId="{330D6244-09F5-4F07-9DBD-A93134C21279}" srcId="{C2FF9E0A-6272-4AD1-9E83-FBE9B390448E}" destId="{D2F196DE-18CB-4858-8B75-901FF9E153C5}" srcOrd="1" destOrd="0" parTransId="{CA30B3AB-D8BF-464A-BAF5-5B833E32BEBE}" sibTransId="{CD99339B-3350-47B8-A6EB-EC7E9E5A5858}"/>
    <dgm:cxn modelId="{09E0B16D-E1A3-4FF8-96BB-4DC942734C54}" type="presOf" srcId="{1FD25FD1-B7C2-4866-AD5F-3E2642E18EC4}" destId="{558BA728-AED6-4569-90FC-DF808B20001C}" srcOrd="1" destOrd="1" presId="urn:microsoft.com/office/officeart/2005/8/layout/vList4#1"/>
    <dgm:cxn modelId="{CB2164C5-02BE-4D58-9EE9-717E0088E726}" srcId="{5807C765-FD21-4F4F-9222-9CABE6DBEFFB}" destId="{609461B3-4183-42BA-8B08-0E9746B36315}" srcOrd="0" destOrd="0" parTransId="{952E7313-5CB4-46A7-97A7-70C740F4353B}" sibTransId="{6191CDDD-891D-4034-908E-008374ABC357}"/>
    <dgm:cxn modelId="{80582278-1397-4196-82FD-3F57323EA2DD}" srcId="{C86A3E5A-AA9F-4795-8533-97B34D51253C}" destId="{0965D272-8366-442C-B2EA-0C1A25DB6B32}" srcOrd="0" destOrd="0" parTransId="{83782B81-EAD0-45B9-8555-C1BB5E77479E}" sibTransId="{3014430B-3C69-4EB1-8478-1E482862165C}"/>
    <dgm:cxn modelId="{64EE6576-A25F-4A4B-A537-604A448157BD}" srcId="{CC59CEEA-6DE7-4456-AC07-65BB429633ED}" destId="{C86A3E5A-AA9F-4795-8533-97B34D51253C}" srcOrd="2" destOrd="0" parTransId="{58927126-C059-4780-9562-300D908D65BE}" sibTransId="{3A7FE5DB-8C72-4309-B992-8F1E9B5A2290}"/>
    <dgm:cxn modelId="{A14729A0-CAB4-499C-BFEB-1B19FC25B522}" srcId="{C86A3E5A-AA9F-4795-8533-97B34D51253C}" destId="{F6007DF4-DBF0-4F60-8805-F329E7B88809}" srcOrd="1" destOrd="0" parTransId="{BE825490-26A6-4EC6-A3E1-71FBAFBD4959}" sibTransId="{5B4AE564-2D92-4584-8646-4105A6FA6C82}"/>
    <dgm:cxn modelId="{75DDC755-ACA5-4E23-9493-5E711ADC073D}" type="presOf" srcId="{C9054865-1F07-41C0-B166-93AFFFC1E94F}" destId="{72A677FE-06ED-4367-BD7B-2EAC73288E2E}" srcOrd="1" destOrd="2" presId="urn:microsoft.com/office/officeart/2005/8/layout/vList4#1"/>
    <dgm:cxn modelId="{B7651E33-5ED0-4D16-8D8F-133A8524BE40}" type="presOf" srcId="{CD2C7F90-6F18-4B08-AC1D-3B0A3403AF1B}" destId="{72A677FE-06ED-4367-BD7B-2EAC73288E2E}" srcOrd="1" destOrd="1" presId="urn:microsoft.com/office/officeart/2005/8/layout/vList4#1"/>
    <dgm:cxn modelId="{DDDCF028-9972-4875-9346-DB4EA8A2E8CF}" type="presOf" srcId="{CD2C7F90-6F18-4B08-AC1D-3B0A3403AF1B}" destId="{A57F44AA-CE57-4A87-A0A7-34D5D035FCBA}" srcOrd="0" destOrd="1" presId="urn:microsoft.com/office/officeart/2005/8/layout/vList4#1"/>
    <dgm:cxn modelId="{4888C237-A312-4953-AA48-996FD1FF206A}" type="presOf" srcId="{C9054865-1F07-41C0-B166-93AFFFC1E94F}" destId="{A57F44AA-CE57-4A87-A0A7-34D5D035FCBA}" srcOrd="0" destOrd="2" presId="urn:microsoft.com/office/officeart/2005/8/layout/vList4#1"/>
    <dgm:cxn modelId="{787A4923-3175-4588-9FDC-6DEF4F29BEC0}" type="presOf" srcId="{5807C765-FD21-4F4F-9222-9CABE6DBEFFB}" destId="{983E74AB-C51F-4BE5-9ACD-B55852ADD2AF}" srcOrd="0" destOrd="0" presId="urn:microsoft.com/office/officeart/2005/8/layout/vList4#1"/>
    <dgm:cxn modelId="{56EB8EC1-0C23-45A2-B63F-500770324505}" srcId="{C2FF9E0A-6272-4AD1-9E83-FBE9B390448E}" destId="{9D8E779E-E910-4DB7-862A-3147EAF097A8}" srcOrd="2" destOrd="0" parTransId="{45F8293C-3261-4D91-B651-9B08B288D9E9}" sibTransId="{F0844B6C-4685-44AF-A42F-5476B986286F}"/>
    <dgm:cxn modelId="{573FF771-0F80-4FF6-880A-975EFE70FD82}" type="presOf" srcId="{7E9F5BE8-1EDF-471A-831B-43809E78406D}" destId="{A57F44AA-CE57-4A87-A0A7-34D5D035FCBA}" srcOrd="0" destOrd="0" presId="urn:microsoft.com/office/officeart/2005/8/layout/vList4#1"/>
    <dgm:cxn modelId="{24F60DE7-F99F-4BED-9499-021FC2EC7C7C}" type="presOf" srcId="{F6007DF4-DBF0-4F60-8805-F329E7B88809}" destId="{CF1B3542-2918-4F98-A72C-FCF966A1440A}" srcOrd="1" destOrd="2" presId="urn:microsoft.com/office/officeart/2005/8/layout/vList4#1"/>
    <dgm:cxn modelId="{0A7C90A5-FFCC-42F5-9113-070CC7168D22}" type="presOf" srcId="{C2FF9E0A-6272-4AD1-9E83-FBE9B390448E}" destId="{1D3396E9-0169-459C-90AD-DAFE1D029317}" srcOrd="0" destOrd="0" presId="urn:microsoft.com/office/officeart/2005/8/layout/vList4#1"/>
    <dgm:cxn modelId="{774E3DB1-1631-4EEE-AC17-46B819AAF87A}" type="presOf" srcId="{CC59CEEA-6DE7-4456-AC07-65BB429633ED}" destId="{6079639E-8E80-46DD-B363-CBB2944A42AD}" srcOrd="0" destOrd="0" presId="urn:microsoft.com/office/officeart/2005/8/layout/vList4#1"/>
    <dgm:cxn modelId="{5676CB38-E5FD-4C48-B3E6-9B232C0E5756}" srcId="{CC59CEEA-6DE7-4456-AC07-65BB429633ED}" destId="{7E9F5BE8-1EDF-471A-831B-43809E78406D}" srcOrd="1" destOrd="0" parTransId="{5512699E-04F4-49D2-B1A0-4C7189EE1DDF}" sibTransId="{366BEFD8-4E61-4AB1-A70B-36924CEE67AA}"/>
    <dgm:cxn modelId="{E091E97D-A465-4FEB-974E-81E850113EE1}" type="presOf" srcId="{7E9F5BE8-1EDF-471A-831B-43809E78406D}" destId="{72A677FE-06ED-4367-BD7B-2EAC73288E2E}" srcOrd="1" destOrd="0" presId="urn:microsoft.com/office/officeart/2005/8/layout/vList4#1"/>
    <dgm:cxn modelId="{7A156F56-E4C6-4D98-8637-164563A35D74}" type="presOf" srcId="{0965D272-8366-442C-B2EA-0C1A25DB6B32}" destId="{CF1B3542-2918-4F98-A72C-FCF966A1440A}" srcOrd="1" destOrd="1" presId="urn:microsoft.com/office/officeart/2005/8/layout/vList4#1"/>
    <dgm:cxn modelId="{45D0DA57-1E17-4970-AB05-AB4C94FE782C}" type="presParOf" srcId="{6079639E-8E80-46DD-B363-CBB2944A42AD}" destId="{DA23455D-8472-424B-8357-3C11ADF5823C}" srcOrd="0" destOrd="0" presId="urn:microsoft.com/office/officeart/2005/8/layout/vList4#1"/>
    <dgm:cxn modelId="{7C52F60C-D9B8-43C1-9F0D-DC3086A620BF}" type="presParOf" srcId="{DA23455D-8472-424B-8357-3C11ADF5823C}" destId="{983E74AB-C51F-4BE5-9ACD-B55852ADD2AF}" srcOrd="0" destOrd="0" presId="urn:microsoft.com/office/officeart/2005/8/layout/vList4#1"/>
    <dgm:cxn modelId="{65EFC448-FEA9-4110-8E79-132F3550F633}" type="presParOf" srcId="{DA23455D-8472-424B-8357-3C11ADF5823C}" destId="{EC4FCA5D-9F2D-499F-A573-B353982D4D89}" srcOrd="1" destOrd="0" presId="urn:microsoft.com/office/officeart/2005/8/layout/vList4#1"/>
    <dgm:cxn modelId="{258A6BCA-929B-4A5D-954D-0AFEF0E2006F}" type="presParOf" srcId="{DA23455D-8472-424B-8357-3C11ADF5823C}" destId="{16F4C2A7-CED3-4F16-B948-D9A8297D7965}" srcOrd="2" destOrd="0" presId="urn:microsoft.com/office/officeart/2005/8/layout/vList4#1"/>
    <dgm:cxn modelId="{3B03B5A7-B23B-4166-B555-4D870A7812BA}" type="presParOf" srcId="{6079639E-8E80-46DD-B363-CBB2944A42AD}" destId="{D0DB9394-DCF3-4A70-B2CE-F381F0027FFE}" srcOrd="1" destOrd="0" presId="urn:microsoft.com/office/officeart/2005/8/layout/vList4#1"/>
    <dgm:cxn modelId="{BC022E49-6979-462C-B300-C79DB7C73D15}" type="presParOf" srcId="{6079639E-8E80-46DD-B363-CBB2944A42AD}" destId="{5F3E4BE1-D31E-4B69-B987-9629CBEC8E38}" srcOrd="2" destOrd="0" presId="urn:microsoft.com/office/officeart/2005/8/layout/vList4#1"/>
    <dgm:cxn modelId="{16F33576-87C1-47E8-8CE5-2CD06A064A22}" type="presParOf" srcId="{5F3E4BE1-D31E-4B69-B987-9629CBEC8E38}" destId="{A57F44AA-CE57-4A87-A0A7-34D5D035FCBA}" srcOrd="0" destOrd="0" presId="urn:microsoft.com/office/officeart/2005/8/layout/vList4#1"/>
    <dgm:cxn modelId="{16102A4F-0375-42C2-988A-907B22C68861}" type="presParOf" srcId="{5F3E4BE1-D31E-4B69-B987-9629CBEC8E38}" destId="{7A03E4BA-09C0-4F31-A425-04C3BF506BCA}" srcOrd="1" destOrd="0" presId="urn:microsoft.com/office/officeart/2005/8/layout/vList4#1"/>
    <dgm:cxn modelId="{BD9F2E06-C8E4-4520-8AAA-694F9744B5A4}" type="presParOf" srcId="{5F3E4BE1-D31E-4B69-B987-9629CBEC8E38}" destId="{72A677FE-06ED-4367-BD7B-2EAC73288E2E}" srcOrd="2" destOrd="0" presId="urn:microsoft.com/office/officeart/2005/8/layout/vList4#1"/>
    <dgm:cxn modelId="{B565AAF8-721C-4A3A-B8E5-88836F80CC68}" type="presParOf" srcId="{6079639E-8E80-46DD-B363-CBB2944A42AD}" destId="{81561D78-4BAD-4C18-829E-FC4A4EC090EF}" srcOrd="3" destOrd="0" presId="urn:microsoft.com/office/officeart/2005/8/layout/vList4#1"/>
    <dgm:cxn modelId="{584F24B6-B06C-4550-9D6E-F6F54219FBC9}" type="presParOf" srcId="{6079639E-8E80-46DD-B363-CBB2944A42AD}" destId="{FC7D60B8-F17B-4406-85FA-FF29EED33448}" srcOrd="4" destOrd="0" presId="urn:microsoft.com/office/officeart/2005/8/layout/vList4#1"/>
    <dgm:cxn modelId="{8E1ECCB8-378F-44C3-96FB-62DB1D88CFD8}" type="presParOf" srcId="{FC7D60B8-F17B-4406-85FA-FF29EED33448}" destId="{E2243204-1CED-4CF9-9646-F629589168F6}" srcOrd="0" destOrd="0" presId="urn:microsoft.com/office/officeart/2005/8/layout/vList4#1"/>
    <dgm:cxn modelId="{B01C5F4C-FA58-4E47-86AE-21D349D351DE}" type="presParOf" srcId="{FC7D60B8-F17B-4406-85FA-FF29EED33448}" destId="{6079169D-BE07-4278-9A1B-4D44F7544F1B}" srcOrd="1" destOrd="0" presId="urn:microsoft.com/office/officeart/2005/8/layout/vList4#1"/>
    <dgm:cxn modelId="{11B24902-8459-4C57-90AF-6BEF4BF5F5A9}" type="presParOf" srcId="{FC7D60B8-F17B-4406-85FA-FF29EED33448}" destId="{CF1B3542-2918-4F98-A72C-FCF966A1440A}" srcOrd="2" destOrd="0" presId="urn:microsoft.com/office/officeart/2005/8/layout/vList4#1"/>
    <dgm:cxn modelId="{3AAB8E0D-03BA-488F-807C-B25C43E27505}" type="presParOf" srcId="{6079639E-8E80-46DD-B363-CBB2944A42AD}" destId="{7DA55EA6-DEDF-4220-8373-09D55F3233BD}" srcOrd="5" destOrd="0" presId="urn:microsoft.com/office/officeart/2005/8/layout/vList4#1"/>
    <dgm:cxn modelId="{DECF21E6-5169-4BB2-9A04-EB0EE11A6CA8}" type="presParOf" srcId="{6079639E-8E80-46DD-B363-CBB2944A42AD}" destId="{3DE9910F-8C68-48EA-BA73-D1E612EB9CC7}" srcOrd="6" destOrd="0" presId="urn:microsoft.com/office/officeart/2005/8/layout/vList4#1"/>
    <dgm:cxn modelId="{7397D4B5-C124-4EB6-A347-215E72545E1B}" type="presParOf" srcId="{3DE9910F-8C68-48EA-BA73-D1E612EB9CC7}" destId="{1D3396E9-0169-459C-90AD-DAFE1D029317}" srcOrd="0" destOrd="0" presId="urn:microsoft.com/office/officeart/2005/8/layout/vList4#1"/>
    <dgm:cxn modelId="{1B68C8F0-BE12-4F30-BBEB-17E4DB052938}" type="presParOf" srcId="{3DE9910F-8C68-48EA-BA73-D1E612EB9CC7}" destId="{C2EA37E5-1860-404D-AB67-02DA9EAF4C93}" srcOrd="1" destOrd="0" presId="urn:microsoft.com/office/officeart/2005/8/layout/vList4#1"/>
    <dgm:cxn modelId="{3AF5DBC0-3346-4632-A04E-8F0A434297A6}" type="presParOf" srcId="{3DE9910F-8C68-48EA-BA73-D1E612EB9CC7}" destId="{558BA728-AED6-4569-90FC-DF808B20001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3BE45-2854-44AB-A245-FA1D9EFD91A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1B0E9-D211-4154-994C-EBBC6D7C275F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482893AE-37A8-4D79-AAF8-407EBBDD59E9}" type="parTrans" cxnId="{B35D5F16-C40C-4D7B-ACA8-4062460085D4}">
      <dgm:prSet/>
      <dgm:spPr/>
      <dgm:t>
        <a:bodyPr/>
        <a:lstStyle/>
        <a:p>
          <a:endParaRPr lang="en-US"/>
        </a:p>
      </dgm:t>
    </dgm:pt>
    <dgm:pt modelId="{0E7F6155-5F3C-4754-A601-BDC5352504B9}" type="sibTrans" cxnId="{B35D5F16-C40C-4D7B-ACA8-4062460085D4}">
      <dgm:prSet/>
      <dgm:spPr/>
      <dgm:t>
        <a:bodyPr/>
        <a:lstStyle/>
        <a:p>
          <a:endParaRPr lang="en-US"/>
        </a:p>
      </dgm:t>
    </dgm:pt>
    <dgm:pt modelId="{66DA0007-00D4-4E57-84E0-2004853CA682}">
      <dgm:prSet phldrT="[Text]" custT="1"/>
      <dgm:spPr/>
      <dgm:t>
        <a:bodyPr/>
        <a:lstStyle/>
        <a:p>
          <a:r>
            <a:rPr lang="en-US" sz="1300" dirty="0" smtClean="0"/>
            <a:t>Clams</a:t>
          </a:r>
          <a:endParaRPr lang="en-US" sz="1300" dirty="0"/>
        </a:p>
      </dgm:t>
    </dgm:pt>
    <dgm:pt modelId="{CC5DFB19-194B-4621-9E51-24229D008275}" type="parTrans" cxnId="{632E1A91-67EB-4A56-BE34-B897D259305A}">
      <dgm:prSet/>
      <dgm:spPr/>
      <dgm:t>
        <a:bodyPr/>
        <a:lstStyle/>
        <a:p>
          <a:endParaRPr lang="en-US"/>
        </a:p>
      </dgm:t>
    </dgm:pt>
    <dgm:pt modelId="{63D82F5F-A913-4036-A1BD-FF790A8CBF96}" type="sibTrans" cxnId="{632E1A91-67EB-4A56-BE34-B897D259305A}">
      <dgm:prSet/>
      <dgm:spPr/>
      <dgm:t>
        <a:bodyPr/>
        <a:lstStyle/>
        <a:p>
          <a:endParaRPr lang="en-US"/>
        </a:p>
      </dgm:t>
    </dgm:pt>
    <dgm:pt modelId="{E4AAE67B-010B-499D-B4EA-EAFA45B096C9}">
      <dgm:prSet phldrT="[Text]"/>
      <dgm:spPr/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756C5A8A-C0C3-4804-801A-C876889CB66E}" type="parTrans" cxnId="{69E56C85-BE7E-4B5B-9A66-DA4C90AC1DBE}">
      <dgm:prSet/>
      <dgm:spPr/>
      <dgm:t>
        <a:bodyPr/>
        <a:lstStyle/>
        <a:p>
          <a:endParaRPr lang="en-US"/>
        </a:p>
      </dgm:t>
    </dgm:pt>
    <dgm:pt modelId="{AC7EE32C-E9A3-42CC-A123-5AC1334B4A09}" type="sibTrans" cxnId="{69E56C85-BE7E-4B5B-9A66-DA4C90AC1DBE}">
      <dgm:prSet/>
      <dgm:spPr/>
      <dgm:t>
        <a:bodyPr/>
        <a:lstStyle/>
        <a:p>
          <a:endParaRPr lang="en-US"/>
        </a:p>
      </dgm:t>
    </dgm:pt>
    <dgm:pt modelId="{802E2BA8-9360-482A-8286-227B5F6A391A}">
      <dgm:prSet phldrT="[Text]" custT="1"/>
      <dgm:spPr/>
      <dgm:t>
        <a:bodyPr/>
        <a:lstStyle/>
        <a:p>
          <a:r>
            <a:rPr lang="en-US" sz="1300" dirty="0" smtClean="0"/>
            <a:t>Shell divided into two halves</a:t>
          </a:r>
          <a:endParaRPr lang="en-US" sz="1300" dirty="0"/>
        </a:p>
      </dgm:t>
    </dgm:pt>
    <dgm:pt modelId="{5818D094-4A9E-4C3F-B310-04D11E3933F1}" type="parTrans" cxnId="{35A0DDC9-B2BF-4F97-9239-90DA2951D86E}">
      <dgm:prSet/>
      <dgm:spPr/>
      <dgm:t>
        <a:bodyPr/>
        <a:lstStyle/>
        <a:p>
          <a:endParaRPr lang="en-US"/>
        </a:p>
      </dgm:t>
    </dgm:pt>
    <dgm:pt modelId="{51F1A929-9B89-49D3-A242-5921C8EE5F1D}" type="sibTrans" cxnId="{35A0DDC9-B2BF-4F97-9239-90DA2951D86E}">
      <dgm:prSet/>
      <dgm:spPr/>
      <dgm:t>
        <a:bodyPr/>
        <a:lstStyle/>
        <a:p>
          <a:endParaRPr lang="en-US"/>
        </a:p>
      </dgm:t>
    </dgm:pt>
    <dgm:pt modelId="{81A046CC-426B-45F1-95AF-578738AA7167}">
      <dgm:prSet phldrT="[Text]" custT="1"/>
      <dgm:spPr/>
      <dgm:t>
        <a:bodyPr/>
        <a:lstStyle/>
        <a:p>
          <a:r>
            <a:rPr lang="en-US" sz="1300" dirty="0" smtClean="0"/>
            <a:t>Halves hinged at mid-dorsal line</a:t>
          </a:r>
          <a:endParaRPr lang="en-US" sz="1300" dirty="0"/>
        </a:p>
      </dgm:t>
    </dgm:pt>
    <dgm:pt modelId="{85B466E4-58D0-44CD-9BD7-8CF26B2DDD47}" type="parTrans" cxnId="{426A9A25-4854-49E8-813F-C19BB7EC36A2}">
      <dgm:prSet/>
      <dgm:spPr/>
      <dgm:t>
        <a:bodyPr/>
        <a:lstStyle/>
        <a:p>
          <a:endParaRPr lang="en-US"/>
        </a:p>
      </dgm:t>
    </dgm:pt>
    <dgm:pt modelId="{E106802A-CF25-4E28-A3C2-1D3654FCEDFF}" type="sibTrans" cxnId="{426A9A25-4854-49E8-813F-C19BB7EC36A2}">
      <dgm:prSet/>
      <dgm:spPr/>
      <dgm:t>
        <a:bodyPr/>
        <a:lstStyle/>
        <a:p>
          <a:endParaRPr lang="en-US"/>
        </a:p>
      </dgm:t>
    </dgm:pt>
    <dgm:pt modelId="{AA084DD3-76F4-4DF2-BB7E-1B9AB511C7F8}">
      <dgm:prSet phldrT="[Text]" custT="1"/>
      <dgm:spPr/>
      <dgm:t>
        <a:bodyPr/>
        <a:lstStyle/>
        <a:p>
          <a:r>
            <a:rPr lang="en-US" sz="1300" dirty="0" smtClean="0"/>
            <a:t>Oysters</a:t>
          </a:r>
          <a:endParaRPr lang="en-US" sz="1300" dirty="0"/>
        </a:p>
      </dgm:t>
    </dgm:pt>
    <dgm:pt modelId="{04E7EA79-095E-4BA6-BCDE-F60C2A2835DE}" type="parTrans" cxnId="{EADA08FD-57E5-4EB9-9C75-0BA637E42F75}">
      <dgm:prSet/>
      <dgm:spPr/>
      <dgm:t>
        <a:bodyPr/>
        <a:lstStyle/>
        <a:p>
          <a:endParaRPr lang="en-US"/>
        </a:p>
      </dgm:t>
    </dgm:pt>
    <dgm:pt modelId="{4FC97A19-C110-4AEF-BBD6-562CFDF6FEBD}" type="sibTrans" cxnId="{EADA08FD-57E5-4EB9-9C75-0BA637E42F75}">
      <dgm:prSet/>
      <dgm:spPr/>
      <dgm:t>
        <a:bodyPr/>
        <a:lstStyle/>
        <a:p>
          <a:endParaRPr lang="en-US"/>
        </a:p>
      </dgm:t>
    </dgm:pt>
    <dgm:pt modelId="{DC999B38-F238-4E34-BBF3-F2DE124EBD9C}">
      <dgm:prSet phldrT="[Text]" custT="1"/>
      <dgm:spPr/>
      <dgm:t>
        <a:bodyPr/>
        <a:lstStyle/>
        <a:p>
          <a:r>
            <a:rPr lang="en-US" sz="1300" dirty="0" smtClean="0"/>
            <a:t>Mussels</a:t>
          </a:r>
          <a:endParaRPr lang="en-US" sz="1300" dirty="0"/>
        </a:p>
      </dgm:t>
    </dgm:pt>
    <dgm:pt modelId="{207C9D09-1831-4D34-984C-2036B7482230}" type="parTrans" cxnId="{993A0077-C3C6-4B7E-A6DD-5E78903FB18F}">
      <dgm:prSet/>
      <dgm:spPr/>
      <dgm:t>
        <a:bodyPr/>
        <a:lstStyle/>
        <a:p>
          <a:endParaRPr lang="en-US"/>
        </a:p>
      </dgm:t>
    </dgm:pt>
    <dgm:pt modelId="{19597C60-D77C-4AFE-922B-5F2CF97A65EC}" type="sibTrans" cxnId="{993A0077-C3C6-4B7E-A6DD-5E78903FB18F}">
      <dgm:prSet/>
      <dgm:spPr/>
      <dgm:t>
        <a:bodyPr/>
        <a:lstStyle/>
        <a:p>
          <a:endParaRPr lang="en-US"/>
        </a:p>
      </dgm:t>
    </dgm:pt>
    <dgm:pt modelId="{88D985E1-1817-4AE5-8CD3-1EBB962737AA}">
      <dgm:prSet phldrT="[Text]" custT="1"/>
      <dgm:spPr/>
      <dgm:t>
        <a:bodyPr/>
        <a:lstStyle/>
        <a:p>
          <a:r>
            <a:rPr lang="en-US" sz="1300" dirty="0" smtClean="0"/>
            <a:t>Scallops</a:t>
          </a:r>
          <a:endParaRPr lang="en-US" sz="1300" dirty="0"/>
        </a:p>
      </dgm:t>
    </dgm:pt>
    <dgm:pt modelId="{34D691CF-564E-4B7D-92C0-45128D439349}" type="parTrans" cxnId="{8D74B23A-4707-4AC1-8E7F-A62886115DEF}">
      <dgm:prSet/>
      <dgm:spPr/>
      <dgm:t>
        <a:bodyPr/>
        <a:lstStyle/>
        <a:p>
          <a:endParaRPr lang="en-US"/>
        </a:p>
      </dgm:t>
    </dgm:pt>
    <dgm:pt modelId="{495A2680-EDCE-4BBA-BDFF-55599133A5EA}" type="sibTrans" cxnId="{8D74B23A-4707-4AC1-8E7F-A62886115DEF}">
      <dgm:prSet/>
      <dgm:spPr/>
      <dgm:t>
        <a:bodyPr/>
        <a:lstStyle/>
        <a:p>
          <a:endParaRPr lang="en-US"/>
        </a:p>
      </dgm:t>
    </dgm:pt>
    <dgm:pt modelId="{4F043B0C-975E-4E7A-8A2C-FFAEC7D620E4}">
      <dgm:prSet phldrT="[Text]" custT="1"/>
      <dgm:spPr/>
      <dgm:t>
        <a:bodyPr/>
        <a:lstStyle/>
        <a:p>
          <a:r>
            <a:rPr lang="en-US" sz="1300" dirty="0" smtClean="0"/>
            <a:t>Abductor muscles draw shell together to protect soft body</a:t>
          </a:r>
          <a:endParaRPr lang="en-US" sz="1300" dirty="0"/>
        </a:p>
      </dgm:t>
    </dgm:pt>
    <dgm:pt modelId="{B139F0BE-5479-40FE-9B75-684925753BE3}" type="parTrans" cxnId="{5C09872C-61EE-400E-A970-4640A49B016E}">
      <dgm:prSet/>
      <dgm:spPr/>
      <dgm:t>
        <a:bodyPr/>
        <a:lstStyle/>
        <a:p>
          <a:endParaRPr lang="en-US"/>
        </a:p>
      </dgm:t>
    </dgm:pt>
    <dgm:pt modelId="{E5380B86-0AF7-4428-84D7-1E5D953E6EAD}" type="sibTrans" cxnId="{5C09872C-61EE-400E-A970-4640A49B016E}">
      <dgm:prSet/>
      <dgm:spPr/>
      <dgm:t>
        <a:bodyPr/>
        <a:lstStyle/>
        <a:p>
          <a:endParaRPr lang="en-US"/>
        </a:p>
      </dgm:t>
    </dgm:pt>
    <dgm:pt modelId="{17357BB3-3332-40A4-A513-88AC048E2366}">
      <dgm:prSet phldrT="[Text]"/>
      <dgm:spPr/>
      <dgm:t>
        <a:bodyPr/>
        <a:lstStyle/>
        <a:p>
          <a:r>
            <a:rPr lang="en-US" dirty="0" smtClean="0"/>
            <a:t>Food</a:t>
          </a:r>
          <a:endParaRPr lang="en-US" dirty="0"/>
        </a:p>
      </dgm:t>
    </dgm:pt>
    <dgm:pt modelId="{87B9B260-8D8F-4BEA-9302-FD26F583AEE0}" type="parTrans" cxnId="{E1C8FBA6-ECA3-4DE1-B793-6070E6683936}">
      <dgm:prSet/>
      <dgm:spPr/>
      <dgm:t>
        <a:bodyPr/>
        <a:lstStyle/>
        <a:p>
          <a:endParaRPr lang="en-US"/>
        </a:p>
      </dgm:t>
    </dgm:pt>
    <dgm:pt modelId="{A71B4F7F-8EC6-462B-8F93-07E5131F2A68}" type="sibTrans" cxnId="{E1C8FBA6-ECA3-4DE1-B793-6070E6683936}">
      <dgm:prSet/>
      <dgm:spPr/>
      <dgm:t>
        <a:bodyPr/>
        <a:lstStyle/>
        <a:p>
          <a:endParaRPr lang="en-US"/>
        </a:p>
      </dgm:t>
    </dgm:pt>
    <dgm:pt modelId="{8B825A50-7250-4144-A0AD-DE4C54AA3431}">
      <dgm:prSet phldrT="[Text]" custT="1"/>
      <dgm:spPr/>
      <dgm:t>
        <a:bodyPr/>
        <a:lstStyle/>
        <a:p>
          <a:r>
            <a:rPr lang="en-US" sz="1500" dirty="0" smtClean="0"/>
            <a:t>Suspension feeders, and most live sedentary lives</a:t>
          </a:r>
          <a:endParaRPr lang="en-US" sz="1500" dirty="0"/>
        </a:p>
      </dgm:t>
    </dgm:pt>
    <dgm:pt modelId="{86CB0720-4F99-4C78-8FFC-0312A86AFCFC}" type="parTrans" cxnId="{0E1A71C0-82AA-41FA-8423-E2B85CD23DA6}">
      <dgm:prSet/>
      <dgm:spPr/>
      <dgm:t>
        <a:bodyPr/>
        <a:lstStyle/>
        <a:p>
          <a:endParaRPr lang="en-US"/>
        </a:p>
      </dgm:t>
    </dgm:pt>
    <dgm:pt modelId="{0990729D-431E-4FF0-AA09-4373841CD7BB}" type="sibTrans" cxnId="{0E1A71C0-82AA-41FA-8423-E2B85CD23DA6}">
      <dgm:prSet/>
      <dgm:spPr/>
      <dgm:t>
        <a:bodyPr/>
        <a:lstStyle/>
        <a:p>
          <a:endParaRPr lang="en-US"/>
        </a:p>
      </dgm:t>
    </dgm:pt>
    <dgm:pt modelId="{D194D224-F126-4F6E-B6FB-89080D923664}">
      <dgm:prSet phldrT="[Text]" custT="1"/>
      <dgm:spPr/>
      <dgm:t>
        <a:bodyPr/>
        <a:lstStyle/>
        <a:p>
          <a:r>
            <a:rPr lang="en-US" sz="1500" dirty="0" smtClean="0"/>
            <a:t>Trap food particles in mucus that coats the gills then cilia move particles to the mouth</a:t>
          </a:r>
          <a:endParaRPr lang="en-US" sz="1500" dirty="0"/>
        </a:p>
      </dgm:t>
    </dgm:pt>
    <dgm:pt modelId="{7B015C61-8DEB-4B74-B5C6-9678913EE942}" type="parTrans" cxnId="{F986D07C-B81A-41F9-A77C-C2A74DDB0EF3}">
      <dgm:prSet/>
      <dgm:spPr/>
      <dgm:t>
        <a:bodyPr/>
        <a:lstStyle/>
        <a:p>
          <a:endParaRPr lang="en-US"/>
        </a:p>
      </dgm:t>
    </dgm:pt>
    <dgm:pt modelId="{07BB6045-F68B-4BDE-871A-AE7E6DD0AD58}" type="sibTrans" cxnId="{F986D07C-B81A-41F9-A77C-C2A74DDB0EF3}">
      <dgm:prSet/>
      <dgm:spPr/>
      <dgm:t>
        <a:bodyPr/>
        <a:lstStyle/>
        <a:p>
          <a:endParaRPr lang="en-US"/>
        </a:p>
      </dgm:t>
    </dgm:pt>
    <dgm:pt modelId="{11D62BE0-E626-4848-8C1A-0C27C7B5C626}">
      <dgm:prSet phldrT="[Text]" custT="1"/>
      <dgm:spPr/>
      <dgm:t>
        <a:bodyPr/>
        <a:lstStyle/>
        <a:p>
          <a:r>
            <a:rPr lang="en-US" sz="1500" dirty="0" smtClean="0"/>
            <a:t>No </a:t>
          </a:r>
          <a:r>
            <a:rPr lang="en-US" sz="1500" dirty="0" err="1" smtClean="0"/>
            <a:t>radula</a:t>
          </a:r>
          <a:endParaRPr lang="en-US" sz="1500" dirty="0"/>
        </a:p>
      </dgm:t>
    </dgm:pt>
    <dgm:pt modelId="{25D3FDDA-F62B-4F5C-97E1-124AA5CCD414}" type="parTrans" cxnId="{76A29687-9367-4CA4-8430-4E1912BA664C}">
      <dgm:prSet/>
      <dgm:spPr/>
      <dgm:t>
        <a:bodyPr/>
        <a:lstStyle/>
        <a:p>
          <a:endParaRPr lang="en-US"/>
        </a:p>
      </dgm:t>
    </dgm:pt>
    <dgm:pt modelId="{D3213ACD-1E57-4DC8-8196-20C52D5161A9}" type="sibTrans" cxnId="{76A29687-9367-4CA4-8430-4E1912BA664C}">
      <dgm:prSet/>
      <dgm:spPr/>
      <dgm:t>
        <a:bodyPr/>
        <a:lstStyle/>
        <a:p>
          <a:endParaRPr lang="en-US"/>
        </a:p>
      </dgm:t>
    </dgm:pt>
    <dgm:pt modelId="{94CA5F0A-6D5C-4783-86EB-B5A238B61B30}">
      <dgm:prSet phldrT="[Text]" custT="1"/>
      <dgm:spPr/>
      <dgm:t>
        <a:bodyPr/>
        <a:lstStyle/>
        <a:p>
          <a:r>
            <a:rPr lang="en-US" sz="1500" dirty="0" smtClean="0"/>
            <a:t>Mantle cavity used for feeding and gas exchange</a:t>
          </a:r>
          <a:endParaRPr lang="en-US" sz="1500" dirty="0"/>
        </a:p>
      </dgm:t>
    </dgm:pt>
    <dgm:pt modelId="{24EFCD59-A5E0-4F7F-A4A6-578BEF34C2EE}" type="parTrans" cxnId="{00B2F7EE-37D8-40F4-AB89-FEB92EBF68F6}">
      <dgm:prSet/>
      <dgm:spPr/>
      <dgm:t>
        <a:bodyPr/>
        <a:lstStyle/>
        <a:p>
          <a:endParaRPr lang="en-US"/>
        </a:p>
      </dgm:t>
    </dgm:pt>
    <dgm:pt modelId="{75AFBC87-1631-4C89-A8C1-E8955C9A7C1E}" type="sibTrans" cxnId="{00B2F7EE-37D8-40F4-AB89-FEB92EBF68F6}">
      <dgm:prSet/>
      <dgm:spPr/>
      <dgm:t>
        <a:bodyPr/>
        <a:lstStyle/>
        <a:p>
          <a:endParaRPr lang="en-US"/>
        </a:p>
      </dgm:t>
    </dgm:pt>
    <dgm:pt modelId="{DAE49ABC-23D1-45F2-A973-0348E9BE0E77}">
      <dgm:prSet phldrT="[Text]" custT="1"/>
      <dgm:spPr/>
      <dgm:t>
        <a:bodyPr/>
        <a:lstStyle/>
        <a:p>
          <a:r>
            <a:rPr lang="en-US" sz="1500" dirty="0" smtClean="0"/>
            <a:t>Water enters the mantle cavity through incurrent siphon, passes over gills and leaves through </a:t>
          </a:r>
          <a:r>
            <a:rPr lang="en-US" sz="1500" dirty="0" err="1" smtClean="0"/>
            <a:t>excurrent</a:t>
          </a:r>
          <a:r>
            <a:rPr lang="en-US" sz="1500" dirty="0" smtClean="0"/>
            <a:t> siphon</a:t>
          </a:r>
          <a:endParaRPr lang="en-US" sz="1500" dirty="0"/>
        </a:p>
      </dgm:t>
    </dgm:pt>
    <dgm:pt modelId="{2A3574BF-2C8B-47F9-8443-88D0270A7C57}" type="parTrans" cxnId="{9A290CEA-557D-4856-9076-FA3ABF5C13DA}">
      <dgm:prSet/>
      <dgm:spPr/>
      <dgm:t>
        <a:bodyPr/>
        <a:lstStyle/>
        <a:p>
          <a:endParaRPr lang="en-US"/>
        </a:p>
      </dgm:t>
    </dgm:pt>
    <dgm:pt modelId="{1A4173E5-6093-4AC6-932C-7276A6340158}" type="sibTrans" cxnId="{9A290CEA-557D-4856-9076-FA3ABF5C13DA}">
      <dgm:prSet/>
      <dgm:spPr/>
      <dgm:t>
        <a:bodyPr/>
        <a:lstStyle/>
        <a:p>
          <a:endParaRPr lang="en-US"/>
        </a:p>
      </dgm:t>
    </dgm:pt>
    <dgm:pt modelId="{E6418CC0-D732-4F6C-BD53-41F2E9287756}" type="pres">
      <dgm:prSet presAssocID="{F9C3BE45-2854-44AB-A245-FA1D9EFD91A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257E4F-DBE2-4F0B-9EA9-1B8E16FA5144}" type="pres">
      <dgm:prSet presAssocID="{B871B0E9-D211-4154-994C-EBBC6D7C275F}" presName="linNode" presStyleCnt="0"/>
      <dgm:spPr/>
    </dgm:pt>
    <dgm:pt modelId="{FCDCE34E-61E3-41B9-AA39-F4A7633E8A94}" type="pres">
      <dgm:prSet presAssocID="{B871B0E9-D211-4154-994C-EBBC6D7C275F}" presName="parentShp" presStyleLbl="node1" presStyleIdx="0" presStyleCnt="3" custScaleY="70127" custLinFactNeighborY="-14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7EB30-1A97-483F-A1AB-ECCB1EF6E067}" type="pres">
      <dgm:prSet presAssocID="{B871B0E9-D211-4154-994C-EBBC6D7C275F}" presName="childShp" presStyleLbl="bgAccFollowNode1" presStyleIdx="0" presStyleCnt="3" custScaleY="69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941E6-3C0E-41F0-97D1-02F5B1FB7926}" type="pres">
      <dgm:prSet presAssocID="{0E7F6155-5F3C-4754-A601-BDC5352504B9}" presName="spacing" presStyleCnt="0"/>
      <dgm:spPr/>
    </dgm:pt>
    <dgm:pt modelId="{A741117A-B89E-4CE2-97A4-7AA0B05B3A1F}" type="pres">
      <dgm:prSet presAssocID="{E4AAE67B-010B-499D-B4EA-EAFA45B096C9}" presName="linNode" presStyleCnt="0"/>
      <dgm:spPr/>
    </dgm:pt>
    <dgm:pt modelId="{5D83E4B8-0C16-4E3E-8CB7-F8E3FB9A7A90}" type="pres">
      <dgm:prSet presAssocID="{E4AAE67B-010B-499D-B4EA-EAFA45B096C9}" presName="parentShp" presStyleLbl="node1" presStyleIdx="1" presStyleCnt="3" custScaleY="77676" custLinFactNeighborY="-4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61565-F2E3-467C-86F5-BD47C2ABB482}" type="pres">
      <dgm:prSet presAssocID="{E4AAE67B-010B-499D-B4EA-EAFA45B096C9}" presName="childShp" presStyleLbl="bgAccFollowNode1" presStyleIdx="1" presStyleCnt="3" custScaleY="66067" custLinFactNeighborY="-3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E6EE4-27BB-4AC1-B1FF-2BEEAF7FAA38}" type="pres">
      <dgm:prSet presAssocID="{AC7EE32C-E9A3-42CC-A123-5AC1334B4A09}" presName="spacing" presStyleCnt="0"/>
      <dgm:spPr/>
    </dgm:pt>
    <dgm:pt modelId="{D3AFAC24-DEFC-4C18-90AF-32CA3846EC45}" type="pres">
      <dgm:prSet presAssocID="{17357BB3-3332-40A4-A513-88AC048E2366}" presName="linNode" presStyleCnt="0"/>
      <dgm:spPr/>
    </dgm:pt>
    <dgm:pt modelId="{C034DCDF-61B6-4694-A8DA-7581F83DE205}" type="pres">
      <dgm:prSet presAssocID="{17357BB3-3332-40A4-A513-88AC048E2366}" presName="parentShp" presStyleLbl="node1" presStyleIdx="2" presStyleCnt="3" custScaleY="177208" custLinFactNeighborX="-49" custLinFactNeighborY="-10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BC9C6-1FFC-4F03-BA54-DDFFA8BFAB48}" type="pres">
      <dgm:prSet presAssocID="{17357BB3-3332-40A4-A513-88AC048E2366}" presName="childShp" presStyleLbl="bgAccFollowNode1" presStyleIdx="2" presStyleCnt="3" custScaleX="125861" custScaleY="61054" custLinFactNeighborX="-24" custLinFactNeighborY="-64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A200E3-EAD4-4FF9-8406-6C79BDB41350}" type="presOf" srcId="{81A046CC-426B-45F1-95AF-578738AA7167}" destId="{6DB61565-F2E3-467C-86F5-BD47C2ABB482}" srcOrd="0" destOrd="1" presId="urn:microsoft.com/office/officeart/2005/8/layout/vList6"/>
    <dgm:cxn modelId="{0E1A71C0-82AA-41FA-8423-E2B85CD23DA6}" srcId="{17357BB3-3332-40A4-A513-88AC048E2366}" destId="{8B825A50-7250-4144-A0AD-DE4C54AA3431}" srcOrd="0" destOrd="0" parTransId="{86CB0720-4F99-4C78-8FFC-0312A86AFCFC}" sibTransId="{0990729D-431E-4FF0-AA09-4373841CD7BB}"/>
    <dgm:cxn modelId="{632E1A91-67EB-4A56-BE34-B897D259305A}" srcId="{B871B0E9-D211-4154-994C-EBBC6D7C275F}" destId="{66DA0007-00D4-4E57-84E0-2004853CA682}" srcOrd="0" destOrd="0" parTransId="{CC5DFB19-194B-4621-9E51-24229D008275}" sibTransId="{63D82F5F-A913-4036-A1BD-FF790A8CBF96}"/>
    <dgm:cxn modelId="{2E78C1BD-7E42-4EA1-9D1A-9BB89F0881DB}" type="presOf" srcId="{11D62BE0-E626-4848-8C1A-0C27C7B5C626}" destId="{E0ABC9C6-1FFC-4F03-BA54-DDFFA8BFAB48}" srcOrd="0" destOrd="2" presId="urn:microsoft.com/office/officeart/2005/8/layout/vList6"/>
    <dgm:cxn modelId="{9A290CEA-557D-4856-9076-FA3ABF5C13DA}" srcId="{17357BB3-3332-40A4-A513-88AC048E2366}" destId="{DAE49ABC-23D1-45F2-A973-0348E9BE0E77}" srcOrd="4" destOrd="0" parTransId="{2A3574BF-2C8B-47F9-8443-88D0270A7C57}" sibTransId="{1A4173E5-6093-4AC6-932C-7276A6340158}"/>
    <dgm:cxn modelId="{3A8DB0FE-B346-41D9-A177-1A09AE0C3285}" type="presOf" srcId="{4F043B0C-975E-4E7A-8A2C-FFAEC7D620E4}" destId="{6DB61565-F2E3-467C-86F5-BD47C2ABB482}" srcOrd="0" destOrd="2" presId="urn:microsoft.com/office/officeart/2005/8/layout/vList6"/>
    <dgm:cxn modelId="{C6C1C990-36F3-4C1D-B766-E5C72CF73E69}" type="presOf" srcId="{17357BB3-3332-40A4-A513-88AC048E2366}" destId="{C034DCDF-61B6-4694-A8DA-7581F83DE205}" srcOrd="0" destOrd="0" presId="urn:microsoft.com/office/officeart/2005/8/layout/vList6"/>
    <dgm:cxn modelId="{CC835881-DE4D-4DBE-9B88-E0C38F229096}" type="presOf" srcId="{AA084DD3-76F4-4DF2-BB7E-1B9AB511C7F8}" destId="{8217EB30-1A97-483F-A1AB-ECCB1EF6E067}" srcOrd="0" destOrd="1" presId="urn:microsoft.com/office/officeart/2005/8/layout/vList6"/>
    <dgm:cxn modelId="{0852E199-1D3A-496A-9BEB-8384C29BEA9C}" type="presOf" srcId="{D194D224-F126-4F6E-B6FB-89080D923664}" destId="{E0ABC9C6-1FFC-4F03-BA54-DDFFA8BFAB48}" srcOrd="0" destOrd="1" presId="urn:microsoft.com/office/officeart/2005/8/layout/vList6"/>
    <dgm:cxn modelId="{C22AC9F8-FBFB-4865-9097-E70770283DEA}" type="presOf" srcId="{F9C3BE45-2854-44AB-A245-FA1D9EFD91A3}" destId="{E6418CC0-D732-4F6C-BD53-41F2E9287756}" srcOrd="0" destOrd="0" presId="urn:microsoft.com/office/officeart/2005/8/layout/vList6"/>
    <dgm:cxn modelId="{EADA08FD-57E5-4EB9-9C75-0BA637E42F75}" srcId="{B871B0E9-D211-4154-994C-EBBC6D7C275F}" destId="{AA084DD3-76F4-4DF2-BB7E-1B9AB511C7F8}" srcOrd="1" destOrd="0" parTransId="{04E7EA79-095E-4BA6-BCDE-F60C2A2835DE}" sibTransId="{4FC97A19-C110-4AEF-BBD6-562CFDF6FEBD}"/>
    <dgm:cxn modelId="{426A9A25-4854-49E8-813F-C19BB7EC36A2}" srcId="{E4AAE67B-010B-499D-B4EA-EAFA45B096C9}" destId="{81A046CC-426B-45F1-95AF-578738AA7167}" srcOrd="1" destOrd="0" parTransId="{85B466E4-58D0-44CD-9BD7-8CF26B2DDD47}" sibTransId="{E106802A-CF25-4E28-A3C2-1D3654FCEDFF}"/>
    <dgm:cxn modelId="{76A29687-9367-4CA4-8430-4E1912BA664C}" srcId="{17357BB3-3332-40A4-A513-88AC048E2366}" destId="{11D62BE0-E626-4848-8C1A-0C27C7B5C626}" srcOrd="2" destOrd="0" parTransId="{25D3FDDA-F62B-4F5C-97E1-124AA5CCD414}" sibTransId="{D3213ACD-1E57-4DC8-8196-20C52D5161A9}"/>
    <dgm:cxn modelId="{C7DA4AEC-322E-45D6-8460-679FFBC22E5B}" type="presOf" srcId="{94CA5F0A-6D5C-4783-86EB-B5A238B61B30}" destId="{E0ABC9C6-1FFC-4F03-BA54-DDFFA8BFAB48}" srcOrd="0" destOrd="3" presId="urn:microsoft.com/office/officeart/2005/8/layout/vList6"/>
    <dgm:cxn modelId="{F986D07C-B81A-41F9-A77C-C2A74DDB0EF3}" srcId="{17357BB3-3332-40A4-A513-88AC048E2366}" destId="{D194D224-F126-4F6E-B6FB-89080D923664}" srcOrd="1" destOrd="0" parTransId="{7B015C61-8DEB-4B74-B5C6-9678913EE942}" sibTransId="{07BB6045-F68B-4BDE-871A-AE7E6DD0AD58}"/>
    <dgm:cxn modelId="{1D3A996B-B4FF-486C-9BB1-AC5825BE9198}" type="presOf" srcId="{802E2BA8-9360-482A-8286-227B5F6A391A}" destId="{6DB61565-F2E3-467C-86F5-BD47C2ABB482}" srcOrd="0" destOrd="0" presId="urn:microsoft.com/office/officeart/2005/8/layout/vList6"/>
    <dgm:cxn modelId="{35A0DDC9-B2BF-4F97-9239-90DA2951D86E}" srcId="{E4AAE67B-010B-499D-B4EA-EAFA45B096C9}" destId="{802E2BA8-9360-482A-8286-227B5F6A391A}" srcOrd="0" destOrd="0" parTransId="{5818D094-4A9E-4C3F-B310-04D11E3933F1}" sibTransId="{51F1A929-9B89-49D3-A242-5921C8EE5F1D}"/>
    <dgm:cxn modelId="{B35D5F16-C40C-4D7B-ACA8-4062460085D4}" srcId="{F9C3BE45-2854-44AB-A245-FA1D9EFD91A3}" destId="{B871B0E9-D211-4154-994C-EBBC6D7C275F}" srcOrd="0" destOrd="0" parTransId="{482893AE-37A8-4D79-AAF8-407EBBDD59E9}" sibTransId="{0E7F6155-5F3C-4754-A601-BDC5352504B9}"/>
    <dgm:cxn modelId="{5C09872C-61EE-400E-A970-4640A49B016E}" srcId="{E4AAE67B-010B-499D-B4EA-EAFA45B096C9}" destId="{4F043B0C-975E-4E7A-8A2C-FFAEC7D620E4}" srcOrd="2" destOrd="0" parTransId="{B139F0BE-5479-40FE-9B75-684925753BE3}" sibTransId="{E5380B86-0AF7-4428-84D7-1E5D953E6EAD}"/>
    <dgm:cxn modelId="{FE8696E2-B402-47A0-8E29-FA8DF59F7884}" type="presOf" srcId="{E4AAE67B-010B-499D-B4EA-EAFA45B096C9}" destId="{5D83E4B8-0C16-4E3E-8CB7-F8E3FB9A7A90}" srcOrd="0" destOrd="0" presId="urn:microsoft.com/office/officeart/2005/8/layout/vList6"/>
    <dgm:cxn modelId="{5AE7FDC5-7CE3-4C20-AE50-62321784EDC3}" type="presOf" srcId="{DC999B38-F238-4E34-BBF3-F2DE124EBD9C}" destId="{8217EB30-1A97-483F-A1AB-ECCB1EF6E067}" srcOrd="0" destOrd="2" presId="urn:microsoft.com/office/officeart/2005/8/layout/vList6"/>
    <dgm:cxn modelId="{034FC757-9620-43E2-B872-511C5005BA32}" type="presOf" srcId="{8B825A50-7250-4144-A0AD-DE4C54AA3431}" destId="{E0ABC9C6-1FFC-4F03-BA54-DDFFA8BFAB48}" srcOrd="0" destOrd="0" presId="urn:microsoft.com/office/officeart/2005/8/layout/vList6"/>
    <dgm:cxn modelId="{00B2F7EE-37D8-40F4-AB89-FEB92EBF68F6}" srcId="{17357BB3-3332-40A4-A513-88AC048E2366}" destId="{94CA5F0A-6D5C-4783-86EB-B5A238B61B30}" srcOrd="3" destOrd="0" parTransId="{24EFCD59-A5E0-4F7F-A4A6-578BEF34C2EE}" sibTransId="{75AFBC87-1631-4C89-A8C1-E8955C9A7C1E}"/>
    <dgm:cxn modelId="{8D74B23A-4707-4AC1-8E7F-A62886115DEF}" srcId="{B871B0E9-D211-4154-994C-EBBC6D7C275F}" destId="{88D985E1-1817-4AE5-8CD3-1EBB962737AA}" srcOrd="3" destOrd="0" parTransId="{34D691CF-564E-4B7D-92C0-45128D439349}" sibTransId="{495A2680-EDCE-4BBA-BDFF-55599133A5EA}"/>
    <dgm:cxn modelId="{993A0077-C3C6-4B7E-A6DD-5E78903FB18F}" srcId="{B871B0E9-D211-4154-994C-EBBC6D7C275F}" destId="{DC999B38-F238-4E34-BBF3-F2DE124EBD9C}" srcOrd="2" destOrd="0" parTransId="{207C9D09-1831-4D34-984C-2036B7482230}" sibTransId="{19597C60-D77C-4AFE-922B-5F2CF97A65EC}"/>
    <dgm:cxn modelId="{1A86D226-7496-49CC-9AF2-F07F7245D2C0}" type="presOf" srcId="{B871B0E9-D211-4154-994C-EBBC6D7C275F}" destId="{FCDCE34E-61E3-41B9-AA39-F4A7633E8A94}" srcOrd="0" destOrd="0" presId="urn:microsoft.com/office/officeart/2005/8/layout/vList6"/>
    <dgm:cxn modelId="{39FAE098-7512-425C-94F2-93F5E286056E}" type="presOf" srcId="{88D985E1-1817-4AE5-8CD3-1EBB962737AA}" destId="{8217EB30-1A97-483F-A1AB-ECCB1EF6E067}" srcOrd="0" destOrd="3" presId="urn:microsoft.com/office/officeart/2005/8/layout/vList6"/>
    <dgm:cxn modelId="{69E56C85-BE7E-4B5B-9A66-DA4C90AC1DBE}" srcId="{F9C3BE45-2854-44AB-A245-FA1D9EFD91A3}" destId="{E4AAE67B-010B-499D-B4EA-EAFA45B096C9}" srcOrd="1" destOrd="0" parTransId="{756C5A8A-C0C3-4804-801A-C876889CB66E}" sibTransId="{AC7EE32C-E9A3-42CC-A123-5AC1334B4A09}"/>
    <dgm:cxn modelId="{E4EA7F67-C7DC-4D2B-8CE5-6BA07F58E78F}" type="presOf" srcId="{66DA0007-00D4-4E57-84E0-2004853CA682}" destId="{8217EB30-1A97-483F-A1AB-ECCB1EF6E067}" srcOrd="0" destOrd="0" presId="urn:microsoft.com/office/officeart/2005/8/layout/vList6"/>
    <dgm:cxn modelId="{6D2CE41C-3BAB-447A-8608-4DB75E3536B9}" type="presOf" srcId="{DAE49ABC-23D1-45F2-A973-0348E9BE0E77}" destId="{E0ABC9C6-1FFC-4F03-BA54-DDFFA8BFAB48}" srcOrd="0" destOrd="4" presId="urn:microsoft.com/office/officeart/2005/8/layout/vList6"/>
    <dgm:cxn modelId="{E1C8FBA6-ECA3-4DE1-B793-6070E6683936}" srcId="{F9C3BE45-2854-44AB-A245-FA1D9EFD91A3}" destId="{17357BB3-3332-40A4-A513-88AC048E2366}" srcOrd="2" destOrd="0" parTransId="{87B9B260-8D8F-4BEA-9302-FD26F583AEE0}" sibTransId="{A71B4F7F-8EC6-462B-8F93-07E5131F2A68}"/>
    <dgm:cxn modelId="{B13D9F79-B37B-41F9-94DC-93C83E73DC81}" type="presParOf" srcId="{E6418CC0-D732-4F6C-BD53-41F2E9287756}" destId="{C2257E4F-DBE2-4F0B-9EA9-1B8E16FA5144}" srcOrd="0" destOrd="0" presId="urn:microsoft.com/office/officeart/2005/8/layout/vList6"/>
    <dgm:cxn modelId="{06CA7C24-DA52-437C-8E37-039890CADD66}" type="presParOf" srcId="{C2257E4F-DBE2-4F0B-9EA9-1B8E16FA5144}" destId="{FCDCE34E-61E3-41B9-AA39-F4A7633E8A94}" srcOrd="0" destOrd="0" presId="urn:microsoft.com/office/officeart/2005/8/layout/vList6"/>
    <dgm:cxn modelId="{48E72A69-5814-49E5-B6B8-99E2FEDDD592}" type="presParOf" srcId="{C2257E4F-DBE2-4F0B-9EA9-1B8E16FA5144}" destId="{8217EB30-1A97-483F-A1AB-ECCB1EF6E067}" srcOrd="1" destOrd="0" presId="urn:microsoft.com/office/officeart/2005/8/layout/vList6"/>
    <dgm:cxn modelId="{A9093CDE-AFFA-4304-A1FF-9757A4EC1D7A}" type="presParOf" srcId="{E6418CC0-D732-4F6C-BD53-41F2E9287756}" destId="{4F1941E6-3C0E-41F0-97D1-02F5B1FB7926}" srcOrd="1" destOrd="0" presId="urn:microsoft.com/office/officeart/2005/8/layout/vList6"/>
    <dgm:cxn modelId="{88123E10-468A-44B8-8F63-7A4007B3AE4B}" type="presParOf" srcId="{E6418CC0-D732-4F6C-BD53-41F2E9287756}" destId="{A741117A-B89E-4CE2-97A4-7AA0B05B3A1F}" srcOrd="2" destOrd="0" presId="urn:microsoft.com/office/officeart/2005/8/layout/vList6"/>
    <dgm:cxn modelId="{58C251BF-7116-421D-963D-4E144E492685}" type="presParOf" srcId="{A741117A-B89E-4CE2-97A4-7AA0B05B3A1F}" destId="{5D83E4B8-0C16-4E3E-8CB7-F8E3FB9A7A90}" srcOrd="0" destOrd="0" presId="urn:microsoft.com/office/officeart/2005/8/layout/vList6"/>
    <dgm:cxn modelId="{B3072582-AEAB-45A3-A50A-BFAB50D1063E}" type="presParOf" srcId="{A741117A-B89E-4CE2-97A4-7AA0B05B3A1F}" destId="{6DB61565-F2E3-467C-86F5-BD47C2ABB482}" srcOrd="1" destOrd="0" presId="urn:microsoft.com/office/officeart/2005/8/layout/vList6"/>
    <dgm:cxn modelId="{212DD4C6-CB0D-49D9-8016-F7372B27AE53}" type="presParOf" srcId="{E6418CC0-D732-4F6C-BD53-41F2E9287756}" destId="{1FCE6EE4-27BB-4AC1-B1FF-2BEEAF7FAA38}" srcOrd="3" destOrd="0" presId="urn:microsoft.com/office/officeart/2005/8/layout/vList6"/>
    <dgm:cxn modelId="{B38CCD8D-1506-4D19-B708-74D6B3A643BF}" type="presParOf" srcId="{E6418CC0-D732-4F6C-BD53-41F2E9287756}" destId="{D3AFAC24-DEFC-4C18-90AF-32CA3846EC45}" srcOrd="4" destOrd="0" presId="urn:microsoft.com/office/officeart/2005/8/layout/vList6"/>
    <dgm:cxn modelId="{E775C6C9-32AC-4A04-84AF-F3A4F6B070CC}" type="presParOf" srcId="{D3AFAC24-DEFC-4C18-90AF-32CA3846EC45}" destId="{C034DCDF-61B6-4694-A8DA-7581F83DE205}" srcOrd="0" destOrd="0" presId="urn:microsoft.com/office/officeart/2005/8/layout/vList6"/>
    <dgm:cxn modelId="{BD9C449B-21F7-4C85-B010-47777D15C333}" type="presParOf" srcId="{D3AFAC24-DEFC-4C18-90AF-32CA3846EC45}" destId="{E0ABC9C6-1FFC-4F03-BA54-DDFFA8BFAB4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74AB-C51F-4BE5-9ACD-B55852ADD2AF}">
      <dsp:nvSpPr>
        <dsp:cNvPr id="0" name=""/>
        <dsp:cNvSpPr/>
      </dsp:nvSpPr>
      <dsp:spPr>
        <a:xfrm>
          <a:off x="0" y="0"/>
          <a:ext cx="8229600" cy="1144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Food</a:t>
          </a:r>
          <a:endParaRPr lang="en-US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Active Predators: tentacles grasp prey and inject poison</a:t>
          </a:r>
          <a:endParaRPr lang="en-US" sz="1500" kern="1200" dirty="0"/>
        </a:p>
      </dsp:txBody>
      <dsp:txXfrm>
        <a:off x="1760409" y="0"/>
        <a:ext cx="6469190" cy="1144897"/>
      </dsp:txXfrm>
    </dsp:sp>
    <dsp:sp modelId="{EC4FCA5D-9F2D-499F-A573-B353982D4D89}">
      <dsp:nvSpPr>
        <dsp:cNvPr id="0" name=""/>
        <dsp:cNvSpPr/>
      </dsp:nvSpPr>
      <dsp:spPr>
        <a:xfrm>
          <a:off x="261248" y="22426"/>
          <a:ext cx="1352403" cy="11000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F44AA-CE57-4A87-A0A7-34D5D035FCBA}">
      <dsp:nvSpPr>
        <dsp:cNvPr id="0" name=""/>
        <dsp:cNvSpPr/>
      </dsp:nvSpPr>
      <dsp:spPr>
        <a:xfrm>
          <a:off x="0" y="1259387"/>
          <a:ext cx="8229600" cy="1952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Structure</a:t>
          </a:r>
          <a:endParaRPr lang="en-US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Modified Foot: foot becomes muscular </a:t>
          </a:r>
          <a:r>
            <a:rPr lang="en-US" sz="1400" kern="1200" dirty="0" err="1" smtClean="0"/>
            <a:t>excurrent</a:t>
          </a:r>
          <a:r>
            <a:rPr lang="en-US" sz="1400" kern="1200" dirty="0" smtClean="0"/>
            <a:t> siphon, and parts of foot and head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Evolutionarily Advanced: Only mollusks with a closed circulatory system, and have well-developed sensory organs and brains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Internal Shell: mantle covers the visceral mass, but shell is greatly reduced or missing. Chambered nautiluses are the only cephalopods with an external shell. </a:t>
          </a:r>
          <a:endParaRPr lang="en-US" sz="1400" kern="1200" dirty="0"/>
        </a:p>
      </dsp:txBody>
      <dsp:txXfrm>
        <a:off x="1760409" y="1259387"/>
        <a:ext cx="6469190" cy="1952943"/>
      </dsp:txXfrm>
    </dsp:sp>
    <dsp:sp modelId="{7A03E4BA-09C0-4F31-A425-04C3BF506BCA}">
      <dsp:nvSpPr>
        <dsp:cNvPr id="0" name=""/>
        <dsp:cNvSpPr/>
      </dsp:nvSpPr>
      <dsp:spPr>
        <a:xfrm>
          <a:off x="40258" y="1420421"/>
          <a:ext cx="1794381" cy="16308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43204-1CED-4CF9-9646-F629589168F6}">
      <dsp:nvSpPr>
        <dsp:cNvPr id="0" name=""/>
        <dsp:cNvSpPr/>
      </dsp:nvSpPr>
      <dsp:spPr>
        <a:xfrm>
          <a:off x="0" y="3326820"/>
          <a:ext cx="8229600" cy="1356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Ammonites </a:t>
          </a:r>
          <a:endParaRPr lang="en-US" sz="2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thought to be the link between shelled cephalopods (chambered nautilus) and shell-less cephalopods (squid, octopus).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They were probably shelled mollusks that took up an active lifestyle and lost their shell through evolution. </a:t>
          </a:r>
          <a:endParaRPr lang="en-US" sz="1300" kern="1200" dirty="0"/>
        </a:p>
      </dsp:txBody>
      <dsp:txXfrm>
        <a:off x="1760409" y="3326820"/>
        <a:ext cx="6469190" cy="1356165"/>
      </dsp:txXfrm>
    </dsp:sp>
    <dsp:sp modelId="{6079169D-BE07-4278-9A1B-4D44F7544F1B}">
      <dsp:nvSpPr>
        <dsp:cNvPr id="0" name=""/>
        <dsp:cNvSpPr/>
      </dsp:nvSpPr>
      <dsp:spPr>
        <a:xfrm>
          <a:off x="116456" y="3400882"/>
          <a:ext cx="1641986" cy="1208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396E9-0169-459C-90AD-DAFE1D029317}">
      <dsp:nvSpPr>
        <dsp:cNvPr id="0" name=""/>
        <dsp:cNvSpPr/>
      </dsp:nvSpPr>
      <dsp:spPr>
        <a:xfrm>
          <a:off x="0" y="4797475"/>
          <a:ext cx="8229600" cy="1144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Examples</a:t>
          </a:r>
          <a:endParaRPr lang="en-US" sz="2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Squid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Octopus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Chambered Nautilus</a:t>
          </a:r>
          <a:endParaRPr lang="en-US" sz="1300" kern="1200" dirty="0"/>
        </a:p>
      </dsp:txBody>
      <dsp:txXfrm>
        <a:off x="1760409" y="4797475"/>
        <a:ext cx="6469190" cy="1144897"/>
      </dsp:txXfrm>
    </dsp:sp>
    <dsp:sp modelId="{C2EA37E5-1860-404D-AB67-02DA9EAF4C93}">
      <dsp:nvSpPr>
        <dsp:cNvPr id="0" name=""/>
        <dsp:cNvSpPr/>
      </dsp:nvSpPr>
      <dsp:spPr>
        <a:xfrm>
          <a:off x="242048" y="4829871"/>
          <a:ext cx="1390802" cy="10801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7EB30-1A97-483F-A1AB-ECCB1EF6E067}">
      <dsp:nvSpPr>
        <dsp:cNvPr id="0" name=""/>
        <dsp:cNvSpPr/>
      </dsp:nvSpPr>
      <dsp:spPr>
        <a:xfrm>
          <a:off x="1981200" y="9269"/>
          <a:ext cx="2971800" cy="12099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Clams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Oysters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Mussels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Scallops</a:t>
          </a:r>
          <a:endParaRPr lang="en-US" sz="1300" kern="1200" dirty="0"/>
        </a:p>
      </dsp:txBody>
      <dsp:txXfrm>
        <a:off x="1981200" y="160510"/>
        <a:ext cx="2518077" cy="907447"/>
      </dsp:txXfrm>
    </dsp:sp>
    <dsp:sp modelId="{FCDCE34E-61E3-41B9-AA39-F4A7633E8A94}">
      <dsp:nvSpPr>
        <dsp:cNvPr id="0" name=""/>
        <dsp:cNvSpPr/>
      </dsp:nvSpPr>
      <dsp:spPr>
        <a:xfrm>
          <a:off x="0" y="0"/>
          <a:ext cx="1981200" cy="1222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Examples</a:t>
          </a:r>
          <a:endParaRPr lang="en-US" sz="3100" kern="1200" dirty="0"/>
        </a:p>
      </dsp:txBody>
      <dsp:txXfrm>
        <a:off x="59670" y="59670"/>
        <a:ext cx="1861860" cy="1103000"/>
      </dsp:txXfrm>
    </dsp:sp>
    <dsp:sp modelId="{6DB61565-F2E3-467C-86F5-BD47C2ABB482}">
      <dsp:nvSpPr>
        <dsp:cNvPr id="0" name=""/>
        <dsp:cNvSpPr/>
      </dsp:nvSpPr>
      <dsp:spPr>
        <a:xfrm>
          <a:off x="1981200" y="1439231"/>
          <a:ext cx="2971800" cy="1151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Shell divided into two halves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Halves hinged at mid-dorsal line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Abductor muscles draw shell together to protect soft body</a:t>
          </a:r>
          <a:endParaRPr lang="en-US" sz="1300" kern="1200" dirty="0"/>
        </a:p>
      </dsp:txBody>
      <dsp:txXfrm>
        <a:off x="1981200" y="1583178"/>
        <a:ext cx="2539961" cy="863679"/>
      </dsp:txXfrm>
    </dsp:sp>
    <dsp:sp modelId="{5D83E4B8-0C16-4E3E-8CB7-F8E3FB9A7A90}">
      <dsp:nvSpPr>
        <dsp:cNvPr id="0" name=""/>
        <dsp:cNvSpPr/>
      </dsp:nvSpPr>
      <dsp:spPr>
        <a:xfrm>
          <a:off x="0" y="1313078"/>
          <a:ext cx="1981200" cy="1353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Structure</a:t>
          </a:r>
          <a:endParaRPr lang="en-US" sz="3100" kern="1200" dirty="0"/>
        </a:p>
      </dsp:txBody>
      <dsp:txXfrm>
        <a:off x="66093" y="1379171"/>
        <a:ext cx="1849014" cy="1221736"/>
      </dsp:txXfrm>
    </dsp:sp>
    <dsp:sp modelId="{E0ABC9C6-1FFC-4F03-BA54-DDFFA8BFAB48}">
      <dsp:nvSpPr>
        <dsp:cNvPr id="0" name=""/>
        <dsp:cNvSpPr/>
      </dsp:nvSpPr>
      <dsp:spPr>
        <a:xfrm>
          <a:off x="1715055" y="2822009"/>
          <a:ext cx="3236268" cy="10641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Suspension feeders, and most live sedentary lives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Trap food particles in mucus that coats the gills then cilia move particles to the mouth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 </a:t>
          </a:r>
          <a:r>
            <a:rPr lang="en-US" sz="1500" kern="1200" dirty="0" err="1" smtClean="0"/>
            <a:t>radula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Mantle cavity used for feeding and gas exchange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Water enters the mantle cavity through incurrent siphon, passes over gills and leaves through </a:t>
          </a:r>
          <a:r>
            <a:rPr lang="en-US" sz="1500" kern="1200" dirty="0" err="1" smtClean="0"/>
            <a:t>excurrent</a:t>
          </a:r>
          <a:r>
            <a:rPr lang="en-US" sz="1500" kern="1200" dirty="0" smtClean="0"/>
            <a:t> siphon</a:t>
          </a:r>
          <a:endParaRPr lang="en-US" sz="1500" kern="1200" dirty="0"/>
        </a:p>
      </dsp:txBody>
      <dsp:txXfrm>
        <a:off x="1715055" y="2955033"/>
        <a:ext cx="2837195" cy="798146"/>
      </dsp:txXfrm>
    </dsp:sp>
    <dsp:sp modelId="{C034DCDF-61B6-4694-A8DA-7581F83DE205}">
      <dsp:nvSpPr>
        <dsp:cNvPr id="0" name=""/>
        <dsp:cNvSpPr/>
      </dsp:nvSpPr>
      <dsp:spPr>
        <a:xfrm>
          <a:off x="4" y="2743206"/>
          <a:ext cx="1714202" cy="3088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Food</a:t>
          </a:r>
          <a:endParaRPr lang="en-US" sz="3100" kern="1200" dirty="0"/>
        </a:p>
      </dsp:txBody>
      <dsp:txXfrm>
        <a:off x="83684" y="2826886"/>
        <a:ext cx="1546842" cy="292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AF29D-5F71-41A9-8D58-1C83C426527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E8D1-5291-4ED1-84DF-335CE0C9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1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6807CA5-8BE8-47FC-9ADC-60BAD0B8E4C0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C0E1127-19B4-4FDE-9129-F647123FDBCC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D5600-7271-4028-BFAC-B3457F24E1A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52ED7-D76B-4962-B4F0-BB6EF02DDBD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(http://images.encarta.msn.com/xrefmedia/aencmed/targets/illus/ilt/T629043A.gif)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59C478-C859-43F3-BA2E-C8E8AFF2DBE2}" type="slidenum">
              <a:rPr lang="en-US" altLang="en-US">
                <a:latin typeface="Arial" charset="0"/>
              </a:rPr>
              <a:pPr/>
              <a:t>33</a:t>
            </a:fld>
            <a:endParaRPr lang="en-US" altLang="en-US">
              <a:latin typeface="Arial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0057.jpg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DC6FF4-0766-4DC6-B68C-12889B42D9FA}" type="slidenum">
              <a:rPr lang="en-US" altLang="en-US">
                <a:latin typeface="Arial" charset="0"/>
              </a:rPr>
              <a:pPr/>
              <a:t>34</a:t>
            </a:fld>
            <a:endParaRPr lang="en-US" altLang="en-US">
              <a:latin typeface="Arial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0060.jpg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C4FEF6-A801-4F42-96B9-9A5EFAFE8FEE}" type="slidenum">
              <a:rPr lang="en-US" altLang="en-US">
                <a:latin typeface="Arial" charset="0"/>
              </a:rPr>
              <a:pPr/>
              <a:t>35</a:t>
            </a:fld>
            <a:endParaRPr lang="en-US" altLang="en-US">
              <a:latin typeface="Arial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0063.jpg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2B814EA-3B3C-4D9E-A04D-0AB1CD79D0C0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98DB6-F3B8-4A5A-8B1E-B8B6F6961D8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BDDF3C4-049F-4584-AB94-E872CA519A1F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C989207-3E42-45AE-9238-D6B645B95FF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4E534AF-FF86-4402-9E12-B2297E83799F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6F546F8-3A6D-4D43-8546-CD922ED29EB6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426A65E-6411-46D1-9901-541F686D6E22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85876F5-10F7-4F4B-BCEC-E86E42DEE4F7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9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Phylum Mollusca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FB07-411E-4D7C-AC8E-7A8E12D5C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Phylum Mollusca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B1650-C28C-44A6-BC02-E1C0CE04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7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0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0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1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5F52-43F0-4E65-A27B-9DAD8515180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F7D1-1FB8-4CD7-9327-51F6E08A3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rinceton.edu/~jhalderm/pics/2000-08=bermuda/chit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533400"/>
            <a:ext cx="7772400" cy="1470025"/>
          </a:xfrm>
        </p:spPr>
        <p:txBody>
          <a:bodyPr/>
          <a:lstStyle/>
          <a:p>
            <a:r>
              <a:rPr lang="en-US" dirty="0" smtClean="0"/>
              <a:t>Mollusks (Mollusca)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6200" cy="46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7BEB61-0373-4314-BFAD-FEF679F05DD3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Mantle Cavity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362200"/>
            <a:ext cx="7848600" cy="3733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Houses the viscera and comb-like molluscan gills</a:t>
            </a:r>
          </a:p>
          <a:p>
            <a:pPr lvl="1" eaLnBrk="1" hangingPunct="1"/>
            <a:r>
              <a:rPr lang="en-US" altLang="en-US" sz="2000" smtClean="0"/>
              <a:t>Ctenidia are respiratory in function and can collect food particles</a:t>
            </a:r>
            <a:endParaRPr lang="en-US" altLang="en-US" smtClean="0"/>
          </a:p>
          <a:p>
            <a:pPr eaLnBrk="1" hangingPunct="1"/>
            <a:r>
              <a:rPr lang="en-US" altLang="en-US" sz="2400" smtClean="0"/>
              <a:t>Mantle cavity also is the site for reproductive, excretory, and digestive systems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3321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19C074-573E-4488-92EB-1FE64CE2BF6E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Ingestion and Digestion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Radula is used to scrape algae from the rocks </a:t>
            </a:r>
          </a:p>
          <a:p>
            <a:pPr eaLnBrk="1" hangingPunct="1"/>
            <a:r>
              <a:rPr lang="en-US" altLang="en-US" sz="2400" smtClean="0"/>
              <a:t>Mouth is anterior and anus is posterior; linear digestive tract</a:t>
            </a:r>
          </a:p>
        </p:txBody>
      </p:sp>
      <p:pic>
        <p:nvPicPr>
          <p:cNvPr id="14342" name="Picture 6" descr="A:\chiton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2362200"/>
            <a:ext cx="3686175" cy="3733800"/>
          </a:xfrm>
        </p:spPr>
      </p:pic>
    </p:spTree>
    <p:extLst>
      <p:ext uri="{BB962C8B-B14F-4D97-AF65-F5344CB8AC3E}">
        <p14:creationId xmlns:p14="http://schemas.microsoft.com/office/powerpoint/2010/main" val="3956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EA6C5C-EDC5-4D7B-9F19-DA77D79DE473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Reproduction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Reproduction</a:t>
            </a:r>
            <a:endParaRPr lang="en-US" altLang="en-US" sz="3600" smtClean="0"/>
          </a:p>
          <a:p>
            <a:pPr lvl="1" eaLnBrk="1" hangingPunct="1"/>
            <a:r>
              <a:rPr lang="en-US" altLang="en-US" sz="2800" smtClean="0"/>
              <a:t>Sexes are separate with fertilization occurring in the water column</a:t>
            </a:r>
          </a:p>
          <a:p>
            <a:pPr lvl="1" eaLnBrk="1" hangingPunct="1"/>
            <a:r>
              <a:rPr lang="en-US" altLang="en-US" sz="2800" smtClean="0"/>
              <a:t>Trochophore larvae</a:t>
            </a:r>
          </a:p>
          <a:p>
            <a:pPr lvl="2" eaLnBrk="1" hangingPunct="1"/>
            <a:r>
              <a:rPr lang="en-US" altLang="en-US" sz="2400" smtClean="0"/>
              <a:t>Free swimming which settles and metamorphoses into an adult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31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llusks.weebly.com/uploads/6/9/3/8/6938280/6454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4550227" cy="3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Nautilus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2267D1-165F-4DD5-817D-9E2F60F16DA8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 Polyplacophora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429000" cy="3733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Defining characteristics</a:t>
            </a:r>
            <a:endParaRPr lang="en-US" altLang="en-US" sz="2400" smtClean="0"/>
          </a:p>
          <a:p>
            <a:pPr lvl="1" eaLnBrk="1" hangingPunct="1"/>
            <a:r>
              <a:rPr lang="en-US" altLang="en-US" sz="1800" smtClean="0"/>
              <a:t>Shell forms as a series of 7 to 8 separate plates</a:t>
            </a:r>
          </a:p>
          <a:p>
            <a:pPr eaLnBrk="1" hangingPunct="1"/>
            <a:r>
              <a:rPr lang="en-US" altLang="en-US" sz="2000" smtClean="0"/>
              <a:t>Chitons</a:t>
            </a:r>
            <a:endParaRPr lang="en-US" altLang="en-US" sz="2400" smtClean="0"/>
          </a:p>
        </p:txBody>
      </p:sp>
      <p:pic>
        <p:nvPicPr>
          <p:cNvPr id="11270" name="Picture 9" descr="A:\radula0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/>
          <a:stretch>
            <a:fillRect/>
          </a:stretch>
        </p:blipFill>
        <p:spPr>
          <a:xfrm>
            <a:off x="5257800" y="2362200"/>
            <a:ext cx="3127375" cy="4114800"/>
          </a:xfrm>
        </p:spPr>
      </p:pic>
    </p:spTree>
    <p:extLst>
      <p:ext uri="{BB962C8B-B14F-4D97-AF65-F5344CB8AC3E}">
        <p14:creationId xmlns:p14="http://schemas.microsoft.com/office/powerpoint/2010/main" val="1207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Chi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825" b="4372"/>
          <a:stretch>
            <a:fillRect/>
          </a:stretch>
        </p:blipFill>
        <p:spPr bwMode="auto">
          <a:xfrm>
            <a:off x="5105400" y="3276600"/>
            <a:ext cx="4038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6629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Food: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	-uses it’s radula to cut and ingest algae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0" y="885825"/>
            <a:ext cx="586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Structure: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	 -oval-shaped body, not segmented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	-shell with 8 dorsal plates, segmented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4267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Marine; usually found clinging to rocks.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Its foot acts as a suction cup to grip the rock and creep along it.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71600" y="6400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33400" y="6400800"/>
            <a:ext cx="508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1200">
                <a:latin typeface="Times New Roman" pitchFamily="18" charset="0"/>
              </a:rPr>
              <a:t>(http://www.bethel.edu/~johgre/bio114d/images/higher%20inverts/nChiton.jpg)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848600" y="6492875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imes New Roman" pitchFamily="18" charset="0"/>
              </a:rPr>
              <a:t>Sheridan Edwards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438400" y="6096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</a:rPr>
              <a:t>Chitons</a:t>
            </a:r>
          </a:p>
        </p:txBody>
      </p:sp>
    </p:spTree>
    <p:extLst>
      <p:ext uri="{BB962C8B-B14F-4D97-AF65-F5344CB8AC3E}">
        <p14:creationId xmlns:p14="http://schemas.microsoft.com/office/powerpoint/2010/main" val="22509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CHITON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314597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clarku.edu/departments/biology/biol201/2008/ebuhler/chitonunder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sa.edu.au/molluscs/gallery/Australian-Chi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35161"/>
            <a:ext cx="320040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Chitons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49156" name="Picture 5" descr="chit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" y="1600200"/>
            <a:ext cx="61912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red%20Chi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552575"/>
            <a:ext cx="32988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83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956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solidFill>
                  <a:srgbClr val="000000"/>
                </a:solidFill>
              </a:rPr>
              <a:t>Cephalopods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6858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6488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Olivia Petrocco</a:t>
            </a: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609600" y="6642100"/>
            <a:ext cx="365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>
                <a:latin typeface="Calibri" pitchFamily="34" charset="0"/>
              </a:rPr>
              <a:t>http://</a:t>
            </a:r>
            <a:r>
              <a:rPr lang="en-US" altLang="en-US" sz="800">
                <a:solidFill>
                  <a:srgbClr val="000000"/>
                </a:solidFill>
                <a:latin typeface="Calibri" pitchFamily="34" charset="0"/>
              </a:rPr>
              <a:t>www.manandmollusc.net/advanced_introduction/MainPage/Nautilus.gif</a:t>
            </a:r>
          </a:p>
        </p:txBody>
      </p:sp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533400" y="175260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>
                <a:latin typeface="Calibri" pitchFamily="34" charset="0"/>
              </a:rPr>
              <a:t>http://</a:t>
            </a:r>
            <a:r>
              <a:rPr lang="en-US" altLang="en-US" sz="800">
                <a:solidFill>
                  <a:srgbClr val="000000"/>
                </a:solidFill>
                <a:latin typeface="Calibri" pitchFamily="34" charset="0"/>
              </a:rPr>
              <a:t>i.ehow.com/images/GlobalPhoto/Articles/2181866/squid-main_Full.jpg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533400" y="3810000"/>
            <a:ext cx="449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>
                <a:latin typeface="Calibri" pitchFamily="34" charset="0"/>
              </a:rPr>
              <a:t>http://</a:t>
            </a:r>
            <a:r>
              <a:rPr lang="en-US" altLang="en-US" sz="800">
                <a:solidFill>
                  <a:srgbClr val="000000"/>
                </a:solidFill>
                <a:latin typeface="Calibri" pitchFamily="34" charset="0"/>
              </a:rPr>
              <a:t>img3.travelblog.org/Photos/1/195834/f/1458234-Coconut-Octopus-0.jpg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685800" y="53340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>
                <a:latin typeface="Calibri" pitchFamily="34" charset="0"/>
              </a:rPr>
              <a:t>http://</a:t>
            </a:r>
            <a:r>
              <a:rPr lang="en-US" altLang="en-US" sz="800">
                <a:solidFill>
                  <a:srgbClr val="000000"/>
                </a:solidFill>
                <a:latin typeface="Calibri" pitchFamily="34" charset="0"/>
              </a:rPr>
              <a:t>hoopermuseum.earthsci.carleton.ca/saleem/Images/Ammonites.jpg</a:t>
            </a:r>
          </a:p>
        </p:txBody>
      </p:sp>
    </p:spTree>
    <p:extLst>
      <p:ext uri="{BB962C8B-B14F-4D97-AF65-F5344CB8AC3E}">
        <p14:creationId xmlns:p14="http://schemas.microsoft.com/office/powerpoint/2010/main" val="31316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Squid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chef.bbci.co.uk/news/624/media/images/81296000/jpg/_81296198_squ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5111750" cy="2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q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5029200" cy="28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D6BFAD-7B92-45BA-86B0-937DE20EC05B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Phylum Mollusca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smtClean="0"/>
              <a:t>Polyplacophora</a:t>
            </a:r>
          </a:p>
          <a:p>
            <a:pPr eaLnBrk="1" hangingPunct="1"/>
            <a:r>
              <a:rPr lang="en-US" altLang="en-US" sz="2400" smtClean="0"/>
              <a:t>Gastropoda</a:t>
            </a:r>
          </a:p>
          <a:p>
            <a:pPr eaLnBrk="1" hangingPunct="1"/>
            <a:r>
              <a:rPr lang="en-US" altLang="en-US" sz="2400" smtClean="0"/>
              <a:t>Bivalvia</a:t>
            </a:r>
          </a:p>
          <a:p>
            <a:pPr eaLnBrk="1" hangingPunct="1"/>
            <a:r>
              <a:rPr lang="en-US" altLang="en-US" sz="2400" smtClean="0"/>
              <a:t>Scaphopoda</a:t>
            </a:r>
          </a:p>
          <a:p>
            <a:pPr eaLnBrk="1" hangingPunct="1"/>
            <a:r>
              <a:rPr lang="en-US" altLang="en-US" sz="2400" smtClean="0"/>
              <a:t>Cephalopoda</a:t>
            </a:r>
          </a:p>
        </p:txBody>
      </p:sp>
    </p:spTree>
    <p:extLst>
      <p:ext uri="{BB962C8B-B14F-4D97-AF65-F5344CB8AC3E}">
        <p14:creationId xmlns:p14="http://schemas.microsoft.com/office/powerpoint/2010/main" val="143780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16_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087438"/>
            <a:ext cx="9117012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Squid Dissection</a:t>
            </a:r>
          </a:p>
        </p:txBody>
      </p:sp>
    </p:spTree>
    <p:extLst>
      <p:ext uri="{BB962C8B-B14F-4D97-AF65-F5344CB8AC3E}">
        <p14:creationId xmlns:p14="http://schemas.microsoft.com/office/powerpoint/2010/main" val="254033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35844" name="Picture 5" descr="oct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6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se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Cuttle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568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95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6_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9913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Chambered Nautilus</a:t>
            </a:r>
          </a:p>
        </p:txBody>
      </p:sp>
    </p:spTree>
    <p:extLst>
      <p:ext uri="{BB962C8B-B14F-4D97-AF65-F5344CB8AC3E}">
        <p14:creationId xmlns:p14="http://schemas.microsoft.com/office/powerpoint/2010/main" val="33689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Octopus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413669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16_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217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Cuttlefish</a:t>
            </a:r>
          </a:p>
        </p:txBody>
      </p:sp>
    </p:spTree>
    <p:extLst>
      <p:ext uri="{BB962C8B-B14F-4D97-AF65-F5344CB8AC3E}">
        <p14:creationId xmlns:p14="http://schemas.microsoft.com/office/powerpoint/2010/main" val="41554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7119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Bi-Valve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46764"/>
            <a:ext cx="3429000" cy="305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4343400" cy="32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9063"/>
            <a:ext cx="9117012" cy="662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00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Figure 16.31a</a:t>
            </a:r>
          </a:p>
        </p:txBody>
      </p:sp>
      <p:pic>
        <p:nvPicPr>
          <p:cNvPr id="12291" name="Picture 3" descr="16_3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87413"/>
            <a:ext cx="9117012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4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8400" y="0"/>
            <a:ext cx="2057400" cy="5334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solidFill>
                  <a:srgbClr val="000000"/>
                </a:solidFill>
              </a:rPr>
              <a:t>Bivalves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457200"/>
          <a:ext cx="495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338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257800" y="6248400"/>
            <a:ext cx="3352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itchFamily="34" charset="0"/>
              </a:rPr>
              <a:t>http://</a:t>
            </a:r>
            <a:r>
              <a:rPr lang="en-US" altLang="en-US" sz="900">
                <a:solidFill>
                  <a:srgbClr val="000000"/>
                </a:solidFill>
                <a:latin typeface="Calibri" pitchFamily="34" charset="0"/>
              </a:rPr>
              <a:t>www.geocities.com/ymike2002/images/BIVALVE.jpg</a:t>
            </a: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7391400" y="6488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Olivia Petrocco</a:t>
            </a:r>
          </a:p>
        </p:txBody>
      </p:sp>
    </p:spTree>
    <p:extLst>
      <p:ext uri="{BB962C8B-B14F-4D97-AF65-F5344CB8AC3E}">
        <p14:creationId xmlns:p14="http://schemas.microsoft.com/office/powerpoint/2010/main" val="36358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417D82-B0EA-459F-8FBB-595293FF32CE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Molluscs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4038600" cy="3733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Have adapted to a wide variety of habitats</a:t>
            </a:r>
          </a:p>
          <a:p>
            <a:pPr lvl="1" eaLnBrk="1" hangingPunct="1"/>
            <a:r>
              <a:rPr lang="en-US" altLang="en-US" sz="2000" smtClean="0"/>
              <a:t>Terrestrial, marine, benthic, and accomplished swimmers.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4102" name="Picture 6" descr="A:\foot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286000"/>
            <a:ext cx="2781300" cy="4191000"/>
          </a:xfrm>
        </p:spPr>
      </p:pic>
    </p:spTree>
    <p:extLst>
      <p:ext uri="{BB962C8B-B14F-4D97-AF65-F5344CB8AC3E}">
        <p14:creationId xmlns:p14="http://schemas.microsoft.com/office/powerpoint/2010/main" val="10212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4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Body enclosed in mantle</a:t>
            </a:r>
          </a:p>
          <a:p>
            <a:pPr>
              <a:defRPr/>
            </a:pPr>
            <a:r>
              <a:rPr lang="en-US" altLang="en-US" dirty="0"/>
              <a:t>shell has two lateral valves with dorsal hinge</a:t>
            </a:r>
          </a:p>
          <a:p>
            <a:pPr>
              <a:defRPr/>
            </a:pPr>
            <a:r>
              <a:rPr lang="en-US" altLang="en-US" dirty="0"/>
              <a:t>Umbo – oldest part of shell</a:t>
            </a:r>
          </a:p>
          <a:p>
            <a:pPr>
              <a:defRPr/>
            </a:pPr>
            <a:r>
              <a:rPr lang="en-US" altLang="en-US" dirty="0"/>
              <a:t>Head greatly reduced</a:t>
            </a:r>
          </a:p>
          <a:p>
            <a:pPr>
              <a:defRPr/>
            </a:pPr>
            <a:r>
              <a:rPr lang="en-US" altLang="en-US" dirty="0"/>
              <a:t>No radula</a:t>
            </a:r>
          </a:p>
          <a:p>
            <a:pPr>
              <a:defRPr/>
            </a:pPr>
            <a:r>
              <a:rPr lang="en-US" altLang="en-US" dirty="0"/>
              <a:t>No eyes, a few species with eyes on mantle margin</a:t>
            </a:r>
          </a:p>
          <a:p>
            <a:pPr>
              <a:defRPr/>
            </a:pPr>
            <a:r>
              <a:rPr lang="en-US" altLang="en-US" dirty="0"/>
              <a:t>foot usually wedge-shaped</a:t>
            </a:r>
          </a:p>
        </p:txBody>
      </p:sp>
    </p:spTree>
    <p:extLst>
      <p:ext uri="{BB962C8B-B14F-4D97-AF65-F5344CB8AC3E}">
        <p14:creationId xmlns:p14="http://schemas.microsoft.com/office/powerpoint/2010/main" val="24221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8876705" cy="619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</a:rPr>
              <a:t>Gastropods</a:t>
            </a:r>
          </a:p>
        </p:txBody>
      </p:sp>
      <p:pic>
        <p:nvPicPr>
          <p:cNvPr id="58371" name="Picture 3" descr="T62904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92513"/>
            <a:ext cx="556260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96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Structure:                                                                            -torsion: in embryonic development, the visceral mass rotates 180 degrees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800600" y="962025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-differs from shell formation                           -asymmetrical body usually with a coiled shell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057400" y="65532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1200">
                <a:latin typeface="Times New Roman" pitchFamily="18" charset="0"/>
              </a:rPr>
              <a:t>(http://images.encarta.msn.com/xrefmedia/aencmed/targets/illus/ilt/T629043A.gif)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304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Food:                                  -use radula to graze on algae or plants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800600" y="2393950"/>
            <a:ext cx="419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-predators with radula modified to boring holes in shells or tearing apart prey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62000" y="3581400"/>
            <a:ext cx="2667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Terrestrial snails lack gills and use the lining of the mantle cavity as lungs.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772400" y="6507163"/>
            <a:ext cx="205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imes New Roman" pitchFamily="18" charset="0"/>
              </a:rPr>
              <a:t>Sheridan Edwards</a:t>
            </a:r>
          </a:p>
        </p:txBody>
      </p:sp>
    </p:spTree>
    <p:extLst>
      <p:ext uri="{BB962C8B-B14F-4D97-AF65-F5344CB8AC3E}">
        <p14:creationId xmlns:p14="http://schemas.microsoft.com/office/powerpoint/2010/main" val="15929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100" smtClean="0"/>
              <a:t>0057.jpg</a:t>
            </a:r>
          </a:p>
        </p:txBody>
      </p:sp>
      <p:pic>
        <p:nvPicPr>
          <p:cNvPr id="24579" name="Picture 3" descr="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9101138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71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100" smtClean="0"/>
              <a:t>0060.jpg</a:t>
            </a:r>
          </a:p>
        </p:txBody>
      </p:sp>
      <p:pic>
        <p:nvPicPr>
          <p:cNvPr id="26627" name="Picture 3" descr="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9101138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70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100" smtClean="0"/>
              <a:t>0063.jpg</a:t>
            </a:r>
          </a:p>
        </p:txBody>
      </p:sp>
      <p:pic>
        <p:nvPicPr>
          <p:cNvPr id="27651" name="Picture 3" descr="0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463"/>
            <a:ext cx="9101138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03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45720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GASTROPODS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Snails</a:t>
            </a:r>
          </a:p>
          <a:p>
            <a:r>
              <a:rPr lang="en-US" dirty="0" smtClean="0"/>
              <a:t>Whelks</a:t>
            </a:r>
          </a:p>
          <a:p>
            <a:r>
              <a:rPr lang="en-US" dirty="0" smtClean="0"/>
              <a:t>Slugs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2867025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4064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ESCARGOT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562600" cy="416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2" y="1066800"/>
            <a:ext cx="7828521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Major classes of Phylum Mollusca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Polyplacophore (e.g. Chitons) - shell with eight plates, foot used for locomotion, radula, no head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Gastropoda (e.g. snails, slugs) - asymmetrical body, coiled shell (if one is present), foot for locomotion, radula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Bivalvia (e.g. clams, mussels, scallops, oysters) - flattened shell with two valves, no head, paired gills, no radula, suspension feeders, mantle forms siphons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Cephalopoda (e.g. squids, octopuses, cuttlefish, chambered nautiluses) - head surrounded by grasping tentacles, have suckers, shell external, internal or absent, mouth w/ or w/o radula, locomotion by jet propulsion by siphon</a:t>
            </a:r>
            <a:endParaRPr lang="en-US" altLang="en-US" sz="2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705725" y="64008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Kel Chan</a:t>
            </a:r>
          </a:p>
        </p:txBody>
      </p:sp>
    </p:spTree>
    <p:extLst>
      <p:ext uri="{BB962C8B-B14F-4D97-AF65-F5344CB8AC3E}">
        <p14:creationId xmlns:p14="http://schemas.microsoft.com/office/powerpoint/2010/main" val="30447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2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4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E39CFA-FA60-4AB3-A420-464952CE4DCA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Taxonomic Summary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4724400" cy="4038600"/>
          </a:xfrm>
        </p:spPr>
        <p:txBody>
          <a:bodyPr/>
          <a:lstStyle/>
          <a:p>
            <a:pPr eaLnBrk="1" hangingPunct="1"/>
            <a:r>
              <a:rPr lang="en-US" altLang="en-US" smtClean="0"/>
              <a:t>Phylum Mollusca</a:t>
            </a:r>
          </a:p>
          <a:p>
            <a:pPr lvl="1" eaLnBrk="1" hangingPunct="1"/>
            <a:r>
              <a:rPr lang="en-US" altLang="en-US" smtClean="0"/>
              <a:t>Class Polyplacophora</a:t>
            </a:r>
          </a:p>
          <a:p>
            <a:pPr lvl="1" eaLnBrk="1" hangingPunct="1"/>
            <a:r>
              <a:rPr lang="en-US" altLang="en-US" smtClean="0"/>
              <a:t>Class Gastropoda </a:t>
            </a:r>
          </a:p>
          <a:p>
            <a:pPr lvl="2" eaLnBrk="1" hangingPunct="1"/>
            <a:r>
              <a:rPr lang="en-US" altLang="en-US" smtClean="0"/>
              <a:t>Subclass Prosobranchia</a:t>
            </a:r>
          </a:p>
          <a:p>
            <a:pPr lvl="2" eaLnBrk="1" hangingPunct="1"/>
            <a:r>
              <a:rPr lang="en-US" altLang="en-US" smtClean="0"/>
              <a:t>Subclass Opisthobranchia</a:t>
            </a:r>
          </a:p>
          <a:p>
            <a:pPr lvl="1" eaLnBrk="1" hangingPunct="1"/>
            <a:r>
              <a:rPr lang="en-US" altLang="en-US" smtClean="0"/>
              <a:t>Class Bivalvia</a:t>
            </a:r>
          </a:p>
          <a:p>
            <a:pPr lvl="1" eaLnBrk="1" hangingPunct="1"/>
            <a:r>
              <a:rPr lang="en-US" altLang="en-US" smtClean="0"/>
              <a:t>Class Scaphopoda </a:t>
            </a:r>
          </a:p>
          <a:p>
            <a:pPr lvl="1" eaLnBrk="1" hangingPunct="1"/>
            <a:r>
              <a:rPr lang="en-US" altLang="en-US" smtClean="0"/>
              <a:t>Class Cephalopoda</a:t>
            </a:r>
          </a:p>
        </p:txBody>
      </p:sp>
      <p:pic>
        <p:nvPicPr>
          <p:cNvPr id="10246" name="Picture 6" descr="A:\taxonomic detail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8" t="33284" r="17087" b="7291"/>
          <a:stretch>
            <a:fillRect/>
          </a:stretch>
        </p:blipFill>
        <p:spPr>
          <a:xfrm>
            <a:off x="4978400" y="2362200"/>
            <a:ext cx="3957638" cy="4191000"/>
          </a:xfrm>
        </p:spPr>
      </p:pic>
    </p:spTree>
    <p:extLst>
      <p:ext uri="{BB962C8B-B14F-4D97-AF65-F5344CB8AC3E}">
        <p14:creationId xmlns:p14="http://schemas.microsoft.com/office/powerpoint/2010/main" val="3656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FFF44A-846E-4B24-863F-AA530724AEC3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14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Foot</a:t>
            </a:r>
          </a:p>
        </p:txBody>
      </p:sp>
      <p:pic>
        <p:nvPicPr>
          <p:cNvPr id="6149" name="Picture 1030" descr="A:\chiton anatomy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r="5826" b="13019"/>
          <a:stretch>
            <a:fillRect/>
          </a:stretch>
        </p:blipFill>
        <p:spPr>
          <a:xfrm>
            <a:off x="1066800" y="2362200"/>
            <a:ext cx="5791200" cy="4298950"/>
          </a:xfrm>
        </p:spPr>
      </p:pic>
    </p:spTree>
    <p:extLst>
      <p:ext uri="{BB962C8B-B14F-4D97-AF65-F5344CB8AC3E}">
        <p14:creationId xmlns:p14="http://schemas.microsoft.com/office/powerpoint/2010/main" val="2388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0263"/>
            <a:ext cx="6299200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Radula</a:t>
            </a:r>
          </a:p>
        </p:txBody>
      </p:sp>
    </p:spTree>
    <p:extLst>
      <p:ext uri="{BB962C8B-B14F-4D97-AF65-F5344CB8AC3E}">
        <p14:creationId xmlns:p14="http://schemas.microsoft.com/office/powerpoint/2010/main" val="169925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charset="0"/>
              </a:rPr>
              <a:t>Phylum Mollusca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AD7E0-D578-4A72-B5A8-1A575E3EF465}" type="slidenum">
              <a:rPr lang="en-US" altLang="en-US" sz="2600" smtClean="0">
                <a:solidFill>
                  <a:schemeClr val="bg1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260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Mantle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mantle is the body wall that enclose the body cavity</a:t>
            </a:r>
          </a:p>
        </p:txBody>
      </p:sp>
      <p:pic>
        <p:nvPicPr>
          <p:cNvPr id="8198" name="Picture 8" descr="A:\mantle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052" r="7143" b="3294"/>
          <a:stretch>
            <a:fillRect/>
          </a:stretch>
        </p:blipFill>
        <p:spPr>
          <a:xfrm>
            <a:off x="1447800" y="2762250"/>
            <a:ext cx="5486400" cy="3943350"/>
          </a:xfrm>
        </p:spPr>
      </p:pic>
    </p:spTree>
    <p:extLst>
      <p:ext uri="{BB962C8B-B14F-4D97-AF65-F5344CB8AC3E}">
        <p14:creationId xmlns:p14="http://schemas.microsoft.com/office/powerpoint/2010/main" val="7375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726</Words>
  <Application>Microsoft Office PowerPoint</Application>
  <PresentationFormat>On-screen Show (4:3)</PresentationFormat>
  <Paragraphs>164</Paragraphs>
  <Slides>44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Mollusks (Mollusca)</vt:lpstr>
      <vt:lpstr>Phylum Mollusca</vt:lpstr>
      <vt:lpstr>Molluscs</vt:lpstr>
      <vt:lpstr>Major classes of Phylum Mollusca</vt:lpstr>
      <vt:lpstr>Taxonomic Summary</vt:lpstr>
      <vt:lpstr>PowerPoint Presentation</vt:lpstr>
      <vt:lpstr>The Foot</vt:lpstr>
      <vt:lpstr>Radula</vt:lpstr>
      <vt:lpstr>The Mantle</vt:lpstr>
      <vt:lpstr>The Mantle Cavity</vt:lpstr>
      <vt:lpstr>Ingestion and Digestion</vt:lpstr>
      <vt:lpstr>Reproduction</vt:lpstr>
      <vt:lpstr>Nautilus</vt:lpstr>
      <vt:lpstr>Class Polyplacophora </vt:lpstr>
      <vt:lpstr>PowerPoint Presentation</vt:lpstr>
      <vt:lpstr>CHITON</vt:lpstr>
      <vt:lpstr>Chitons</vt:lpstr>
      <vt:lpstr>Cephalopods</vt:lpstr>
      <vt:lpstr>Squid</vt:lpstr>
      <vt:lpstr>Squid Dissection</vt:lpstr>
      <vt:lpstr>PowerPoint Presentation</vt:lpstr>
      <vt:lpstr>Chambered Nautilus</vt:lpstr>
      <vt:lpstr>Octopus</vt:lpstr>
      <vt:lpstr>Cuttlefish</vt:lpstr>
      <vt:lpstr>PowerPoint Presentation</vt:lpstr>
      <vt:lpstr>Bi-Valve</vt:lpstr>
      <vt:lpstr>PowerPoint Presentation</vt:lpstr>
      <vt:lpstr>Figure 16.31a</vt:lpstr>
      <vt:lpstr>Bivalves</vt:lpstr>
      <vt:lpstr>PowerPoint Presentation</vt:lpstr>
      <vt:lpstr>PowerPoint Presentation</vt:lpstr>
      <vt:lpstr>PowerPoint Presentation</vt:lpstr>
      <vt:lpstr>0057.jpg</vt:lpstr>
      <vt:lpstr>0060.jpg</vt:lpstr>
      <vt:lpstr>0063.jpg</vt:lpstr>
      <vt:lpstr>PowerPoint Presentation</vt:lpstr>
      <vt:lpstr>GASTROPODS</vt:lpstr>
      <vt:lpstr>ESCARGOT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Walker</dc:creator>
  <cp:lastModifiedBy>Julie Walker</cp:lastModifiedBy>
  <cp:revision>11</cp:revision>
  <dcterms:created xsi:type="dcterms:W3CDTF">2015-11-19T18:22:11Z</dcterms:created>
  <dcterms:modified xsi:type="dcterms:W3CDTF">2016-10-10T19:24:42Z</dcterms:modified>
</cp:coreProperties>
</file>