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300" r:id="rId3"/>
    <p:sldId id="271" r:id="rId4"/>
    <p:sldId id="275" r:id="rId5"/>
    <p:sldId id="261" r:id="rId6"/>
    <p:sldId id="266" r:id="rId7"/>
    <p:sldId id="262" r:id="rId8"/>
    <p:sldId id="265" r:id="rId9"/>
    <p:sldId id="289" r:id="rId10"/>
    <p:sldId id="301" r:id="rId11"/>
    <p:sldId id="270" r:id="rId12"/>
    <p:sldId id="298" r:id="rId13"/>
    <p:sldId id="291" r:id="rId14"/>
    <p:sldId id="267" r:id="rId15"/>
    <p:sldId id="290" r:id="rId16"/>
    <p:sldId id="294" r:id="rId17"/>
    <p:sldId id="264" r:id="rId18"/>
    <p:sldId id="269" r:id="rId19"/>
    <p:sldId id="268" r:id="rId20"/>
    <p:sldId id="295" r:id="rId21"/>
    <p:sldId id="299" r:id="rId22"/>
    <p:sldId id="279" r:id="rId23"/>
    <p:sldId id="280" r:id="rId24"/>
    <p:sldId id="281" r:id="rId25"/>
    <p:sldId id="282" r:id="rId26"/>
    <p:sldId id="287" r:id="rId27"/>
    <p:sldId id="293" r:id="rId28"/>
    <p:sldId id="284" r:id="rId29"/>
    <p:sldId id="283" r:id="rId30"/>
    <p:sldId id="28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99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orient="horz" pos="3888"/>
        <p:guide pos="2880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1C92C-46A9-42E8-AA51-F49D49E587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0943D-769F-4BBD-9947-34F40CB0DB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BEA1F-D5B1-4BC6-963A-73AD543E39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BD1E4-4CFA-4AC4-A5A6-C57E41CD1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87E6D-A3B9-4431-BB0B-ACF887167B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3FDDA-F492-45C5-8B80-C0F3F4101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F4224-A71B-4F44-A56C-06738C94F8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70566-090D-4863-8E13-A48C11F2D5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367B6-1C98-4938-9B60-E5FC08CEC2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4B2C2-E15F-4077-858B-1DD7CDDF47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C30C1-FB6C-4C6C-BB0C-226F0BE7D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0F32114-901E-44A2-B743-9869801205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Development of Continental Drift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Frank Taylor (1910) </a:t>
            </a:r>
          </a:p>
          <a:p>
            <a:r>
              <a:rPr lang="en-US"/>
              <a:t>Alfred Wegener (1912)</a:t>
            </a:r>
            <a:r>
              <a:rPr lang="en-US" i="1"/>
              <a:t> Die Entstehung Der Kontinente Und Ozeane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plate boundaries</a:t>
            </a:r>
            <a:endParaRPr lang="en-US" dirty="0"/>
          </a:p>
        </p:txBody>
      </p:sp>
      <p:pic>
        <p:nvPicPr>
          <p:cNvPr id="1026" name="Picture 2" descr="Image result for types of plate bounda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435616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6873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Plate Tectonics Model</a:t>
            </a:r>
          </a:p>
        </p:txBody>
      </p:sp>
      <p:pic>
        <p:nvPicPr>
          <p:cNvPr id="19461" name="Picture 5" descr="Sykes1"/>
          <p:cNvPicPr>
            <a:picLocks noChangeAspect="1" noChangeArrowheads="1"/>
          </p:cNvPicPr>
          <p:nvPr/>
        </p:nvPicPr>
        <p:blipFill>
          <a:blip r:embed="rId2" cstate="print"/>
          <a:srcRect l="917"/>
          <a:stretch>
            <a:fillRect/>
          </a:stretch>
        </p:blipFill>
        <p:spPr bwMode="auto">
          <a:xfrm>
            <a:off x="0" y="1676400"/>
            <a:ext cx="9144000" cy="4078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Plate Tectonics Model</a:t>
            </a:r>
          </a:p>
        </p:txBody>
      </p:sp>
      <p:pic>
        <p:nvPicPr>
          <p:cNvPr id="53251" name="Picture 3" descr="Syke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4041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The Earth’s Plates</a:t>
            </a:r>
          </a:p>
        </p:txBody>
      </p:sp>
      <p:pic>
        <p:nvPicPr>
          <p:cNvPr id="46083" name="Picture 3" descr="PlateBdy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7772400" cy="4994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Drives It: Convection</a:t>
            </a:r>
          </a:p>
        </p:txBody>
      </p:sp>
      <p:pic>
        <p:nvPicPr>
          <p:cNvPr id="16387" name="Picture 3" descr="CONV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7772400" cy="4079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Plates Move</a:t>
            </a:r>
          </a:p>
        </p:txBody>
      </p:sp>
      <p:pic>
        <p:nvPicPr>
          <p:cNvPr id="45059" name="Picture 3" descr="HowPlatesMo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06600"/>
            <a:ext cx="8534400" cy="284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7772400" cy="1104900"/>
          </a:xfrm>
        </p:spPr>
        <p:txBody>
          <a:bodyPr/>
          <a:lstStyle/>
          <a:p>
            <a:r>
              <a:rPr lang="en-US"/>
              <a:t>Reconstructing Plate Movements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2895600" cy="3581400"/>
          </a:xfrm>
        </p:spPr>
        <p:txBody>
          <a:bodyPr/>
          <a:lstStyle/>
          <a:p>
            <a:r>
              <a:rPr lang="en-US"/>
              <a:t>Fit of Continents Across the Atlantic</a:t>
            </a:r>
          </a:p>
        </p:txBody>
      </p:sp>
      <p:pic>
        <p:nvPicPr>
          <p:cNvPr id="13315" name="Picture 3" descr="CDFI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04800"/>
            <a:ext cx="523875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/>
              <a:t>Atlantic 65 m.y. ago</a:t>
            </a:r>
          </a:p>
        </p:txBody>
      </p:sp>
      <p:pic>
        <p:nvPicPr>
          <p:cNvPr id="18436" name="Picture 4" descr="FitStripe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90600"/>
            <a:ext cx="8153400" cy="558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/>
              <a:t>Present Day Atlantic</a:t>
            </a:r>
          </a:p>
        </p:txBody>
      </p:sp>
      <p:pic>
        <p:nvPicPr>
          <p:cNvPr id="17412" name="Picture 4" descr="FitStripes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95400"/>
            <a:ext cx="7696200" cy="5273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Plate Tectonics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Continental Drift</a:t>
            </a:r>
          </a:p>
          <a:p>
            <a:r>
              <a:rPr lang="en-US"/>
              <a:t>Evidence of Plate Tectonics</a:t>
            </a:r>
          </a:p>
          <a:p>
            <a:r>
              <a:rPr lang="en-US"/>
              <a:t>Earth’s Structure</a:t>
            </a:r>
          </a:p>
          <a:p>
            <a:r>
              <a:rPr lang="en-US"/>
              <a:t>Plate Boundaries</a:t>
            </a:r>
          </a:p>
          <a:p>
            <a:r>
              <a:rPr lang="en-US"/>
              <a:t>Hot Spots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/>
              <a:t>Geology of Plate Margins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Plate Boundaries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Divergent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Can create volcanoes, earthquakes, and mountains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Examples: Mid-Atlantic ridge, East Pacific Rise</a:t>
            </a:r>
          </a:p>
          <a:p>
            <a:pPr>
              <a:lnSpc>
                <a:spcPct val="80000"/>
              </a:lnSpc>
            </a:pPr>
            <a:r>
              <a:rPr lang="en-US" sz="2800"/>
              <a:t>Convergent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Can create volcanoes (continental and island arc), earthquakes, and mountains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Examples: Juan De Fuca Plate and North America Plate</a:t>
            </a:r>
          </a:p>
          <a:p>
            <a:pPr>
              <a:lnSpc>
                <a:spcPct val="80000"/>
              </a:lnSpc>
            </a:pPr>
            <a:r>
              <a:rPr lang="en-US" sz="2800"/>
              <a:t>Transform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Can create strong shallow earthquakes and folded mountains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Examples: San Andreas Fault</a:t>
            </a:r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5334000" y="2286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3505200" y="228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H="1">
            <a:off x="5105400" y="3505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3124200" y="3429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 flipV="1">
            <a:off x="3810000" y="45720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281" name="Line 9"/>
          <p:cNvSpPr>
            <a:spLocks noChangeShapeType="1"/>
          </p:cNvSpPr>
          <p:nvPr/>
        </p:nvSpPr>
        <p:spPr bwMode="auto">
          <a:xfrm flipH="1">
            <a:off x="3886200" y="48006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Anatomy of a Mid-Ocean Ridge</a:t>
            </a:r>
          </a:p>
        </p:txBody>
      </p:sp>
      <p:pic>
        <p:nvPicPr>
          <p:cNvPr id="30723" name="Picture 3" descr="OPHI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A Subduction Zone</a:t>
            </a:r>
          </a:p>
        </p:txBody>
      </p:sp>
      <p:pic>
        <p:nvPicPr>
          <p:cNvPr id="31747" name="Picture 3" descr="STRZO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9144000" cy="508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Why Mountains are High</a:t>
            </a:r>
          </a:p>
        </p:txBody>
      </p:sp>
      <p:pic>
        <p:nvPicPr>
          <p:cNvPr id="32771" name="Picture 3" descr="WHYMTN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14400"/>
            <a:ext cx="7772400" cy="5611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/>
              <a:t>Where the Plates Meet</a:t>
            </a:r>
          </a:p>
        </p:txBody>
      </p:sp>
      <p:pic>
        <p:nvPicPr>
          <p:cNvPr id="33795" name="Picture 3" descr="ACCRPRS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20775"/>
            <a:ext cx="7772400" cy="505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r>
              <a:rPr lang="en-US"/>
              <a:t>Terrane Accretion</a:t>
            </a:r>
          </a:p>
        </p:txBody>
      </p:sp>
      <p:pic>
        <p:nvPicPr>
          <p:cNvPr id="38916" name="Picture 4" descr="Terran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7772400" cy="545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85800"/>
          </a:xfrm>
        </p:spPr>
        <p:txBody>
          <a:bodyPr/>
          <a:lstStyle/>
          <a:p>
            <a:r>
              <a:rPr lang="en-US"/>
              <a:t>Plate Boundaries and Earthquakes</a:t>
            </a:r>
          </a:p>
        </p:txBody>
      </p:sp>
      <p:pic>
        <p:nvPicPr>
          <p:cNvPr id="48131" name="Picture 3" descr="PTQKM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839200" cy="523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1828800" cy="1752600"/>
          </a:xfrm>
        </p:spPr>
        <p:txBody>
          <a:bodyPr/>
          <a:lstStyle/>
          <a:p>
            <a:r>
              <a:rPr lang="en-US"/>
              <a:t>Hot Spots</a:t>
            </a:r>
          </a:p>
        </p:txBody>
      </p:sp>
      <p:pic>
        <p:nvPicPr>
          <p:cNvPr id="35844" name="Picture 4" descr="Hawaii-EmpCh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1838" y="0"/>
            <a:ext cx="587216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/>
              <a:t>Hot Spots: Hawaii</a:t>
            </a:r>
          </a:p>
        </p:txBody>
      </p:sp>
      <p:pic>
        <p:nvPicPr>
          <p:cNvPr id="34819" name="Picture 3" descr="HAWAII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800"/>
            <a:ext cx="9144000" cy="5434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3276600" cy="3352800"/>
          </a:xfrm>
        </p:spPr>
        <p:txBody>
          <a:bodyPr/>
          <a:lstStyle/>
          <a:p>
            <a:r>
              <a:rPr lang="en-US"/>
              <a:t>The Permian Ice Age Problem</a:t>
            </a:r>
          </a:p>
        </p:txBody>
      </p:sp>
      <p:pic>
        <p:nvPicPr>
          <p:cNvPr id="21508" name="Picture 4" descr="Wegener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0"/>
            <a:ext cx="47625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2057400" cy="2514600"/>
          </a:xfrm>
        </p:spPr>
        <p:txBody>
          <a:bodyPr/>
          <a:lstStyle/>
          <a:p>
            <a:r>
              <a:rPr lang="en-US"/>
              <a:t>Pacific Hot Spot Tracks</a:t>
            </a:r>
          </a:p>
        </p:txBody>
      </p:sp>
      <p:pic>
        <p:nvPicPr>
          <p:cNvPr id="36867" name="Picture 3" descr="PACTRA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5750"/>
            <a:ext cx="6149975" cy="628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Confirmation of Continental Drift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World War II technology</a:t>
            </a:r>
          </a:p>
          <a:p>
            <a:r>
              <a:rPr lang="en-US"/>
              <a:t> International Geophysical Year (IGY) 1957-58 </a:t>
            </a:r>
          </a:p>
          <a:p>
            <a:r>
              <a:rPr lang="en-US"/>
              <a:t>Worldwide Standardized Seismic Network 1963-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r>
              <a:rPr lang="en-US"/>
              <a:t>Discovery of Sea-Floor Spreading 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 r="8911" b="8899"/>
          <a:stretch>
            <a:fillRect/>
          </a:stretch>
        </p:blipFill>
        <p:spPr bwMode="auto">
          <a:xfrm>
            <a:off x="304800" y="1981200"/>
            <a:ext cx="3657600" cy="320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 b="22858"/>
          <a:stretch>
            <a:fillRect/>
          </a:stretch>
        </p:blipFill>
        <p:spPr bwMode="auto">
          <a:xfrm>
            <a:off x="4038600" y="1524000"/>
            <a:ext cx="4776788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1981200" cy="1828800"/>
          </a:xfrm>
        </p:spPr>
        <p:txBody>
          <a:bodyPr/>
          <a:lstStyle/>
          <a:p>
            <a:r>
              <a:rPr lang="en-US" sz="3200"/>
              <a:t>Sea-Floor Spreading</a:t>
            </a:r>
          </a:p>
        </p:txBody>
      </p:sp>
      <p:pic>
        <p:nvPicPr>
          <p:cNvPr id="15366" name="Picture 6" descr="Reykjane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7738" y="279400"/>
            <a:ext cx="6545262" cy="6291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r>
              <a:rPr lang="en-US"/>
              <a:t>Where Does Ocean Crust Go?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990600"/>
            <a:ext cx="6400800" cy="609600"/>
          </a:xfrm>
        </p:spPr>
        <p:txBody>
          <a:bodyPr/>
          <a:lstStyle/>
          <a:p>
            <a:r>
              <a:rPr lang="en-US"/>
              <a:t>Hugo Benioff, 1954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05000"/>
            <a:ext cx="45720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2" name="Picture 6" descr="BENIOF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4575175" cy="497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Benioff’s Interpretation Updated</a:t>
            </a:r>
          </a:p>
        </p:txBody>
      </p:sp>
      <p:pic>
        <p:nvPicPr>
          <p:cNvPr id="14339" name="Picture 3" descr="BenioffAnim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98713"/>
            <a:ext cx="7772400" cy="3773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sz="3200"/>
              <a:t>Worldwide Standardized Seismic Network</a:t>
            </a:r>
          </a:p>
        </p:txBody>
      </p:sp>
      <p:pic>
        <p:nvPicPr>
          <p:cNvPr id="43011" name="Picture 3" descr="worlddata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176338"/>
            <a:ext cx="7772400" cy="4995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</TotalTime>
  <Words>217</Words>
  <Application>Microsoft Office PowerPoint</Application>
  <PresentationFormat>On-screen Show (4:3)</PresentationFormat>
  <Paragraphs>50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Development of Continental Drift</vt:lpstr>
      <vt:lpstr>Plate Tectonics</vt:lpstr>
      <vt:lpstr>The Permian Ice Age Problem</vt:lpstr>
      <vt:lpstr>Confirmation of Continental Drift</vt:lpstr>
      <vt:lpstr>Discovery of Sea-Floor Spreading </vt:lpstr>
      <vt:lpstr>Sea-Floor Spreading</vt:lpstr>
      <vt:lpstr>Where Does Ocean Crust Go? </vt:lpstr>
      <vt:lpstr>Benioff’s Interpretation Updated</vt:lpstr>
      <vt:lpstr>Worldwide Standardized Seismic Network</vt:lpstr>
      <vt:lpstr>3 types of plate boundaries</vt:lpstr>
      <vt:lpstr>The Plate Tectonics Model</vt:lpstr>
      <vt:lpstr>The Plate Tectonics Model</vt:lpstr>
      <vt:lpstr>The Earth’s Plates</vt:lpstr>
      <vt:lpstr>What Drives It: Convection</vt:lpstr>
      <vt:lpstr>How Plates Move</vt:lpstr>
      <vt:lpstr>Reconstructing Plate Movements</vt:lpstr>
      <vt:lpstr>Fit of Continents Across the Atlantic</vt:lpstr>
      <vt:lpstr>Atlantic 65 m.y. ago</vt:lpstr>
      <vt:lpstr>Present Day Atlantic</vt:lpstr>
      <vt:lpstr>Geology of Plate Margins</vt:lpstr>
      <vt:lpstr>Plate Boundaries</vt:lpstr>
      <vt:lpstr>Anatomy of a Mid-Ocean Ridge</vt:lpstr>
      <vt:lpstr>A Subduction Zone</vt:lpstr>
      <vt:lpstr>Why Mountains are High</vt:lpstr>
      <vt:lpstr>Where the Plates Meet</vt:lpstr>
      <vt:lpstr>Terrane Accretion</vt:lpstr>
      <vt:lpstr>Plate Boundaries and Earthquakes</vt:lpstr>
      <vt:lpstr>Hot Spots</vt:lpstr>
      <vt:lpstr>Hot Spots: Hawaii</vt:lpstr>
      <vt:lpstr>Pacific Hot Spot Tracks</vt:lpstr>
    </vt:vector>
  </TitlesOfParts>
  <Company>UW - Green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Continental Drift and Plate Tectonics</dc:title>
  <dc:creator>Julie</dc:creator>
  <cp:lastModifiedBy>Julie Walker</cp:lastModifiedBy>
  <cp:revision>22</cp:revision>
  <dcterms:created xsi:type="dcterms:W3CDTF">2001-01-18T00:21:04Z</dcterms:created>
  <dcterms:modified xsi:type="dcterms:W3CDTF">2017-01-03T20:07:15Z</dcterms:modified>
</cp:coreProperties>
</file>