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73" r:id="rId5"/>
    <p:sldId id="274" r:id="rId6"/>
    <p:sldId id="275" r:id="rId7"/>
    <p:sldId id="262" r:id="rId8"/>
    <p:sldId id="261" r:id="rId9"/>
    <p:sldId id="257" r:id="rId10"/>
    <p:sldId id="260" r:id="rId11"/>
    <p:sldId id="289" r:id="rId12"/>
    <p:sldId id="259" r:id="rId13"/>
    <p:sldId id="263" r:id="rId14"/>
    <p:sldId id="276" r:id="rId15"/>
    <p:sldId id="278" r:id="rId16"/>
    <p:sldId id="279" r:id="rId17"/>
    <p:sldId id="280" r:id="rId18"/>
    <p:sldId id="281" r:id="rId19"/>
    <p:sldId id="282" r:id="rId20"/>
    <p:sldId id="268" r:id="rId21"/>
    <p:sldId id="283" r:id="rId22"/>
    <p:sldId id="288" r:id="rId23"/>
    <p:sldId id="284" r:id="rId24"/>
    <p:sldId id="287" r:id="rId25"/>
    <p:sldId id="270" r:id="rId26"/>
    <p:sldId id="285" r:id="rId27"/>
    <p:sldId id="286" r:id="rId28"/>
    <p:sldId id="258" r:id="rId29"/>
    <p:sldId id="277" r:id="rId30"/>
    <p:sldId id="267" r:id="rId31"/>
    <p:sldId id="269" r:id="rId32"/>
    <p:sldId id="264" r:id="rId33"/>
    <p:sldId id="266" r:id="rId34"/>
    <p:sldId id="26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2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F1CA-1589-4C74-ACA5-8A4D1BF6B3DD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EAF8-0448-45B0-BE55-43B7B097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1930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Vocabulary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Image</a:t>
                      </a:r>
                      <a:endParaRPr lang="en-US" sz="6000" dirty="0"/>
                    </a:p>
                  </a:txBody>
                  <a:tcPr/>
                </a:tc>
              </a:tr>
              <a:tr h="201930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Definition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Sentence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l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20100" cy="50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3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p showing locations of the Earth's 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46395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teTectonics mov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5735"/>
            <a:ext cx="5334000" cy="6628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te tech eviden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864414" cy="4729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Magnitism</a:t>
            </a:r>
            <a:endParaRPr lang="en-US" dirty="0"/>
          </a:p>
        </p:txBody>
      </p:sp>
      <p:pic>
        <p:nvPicPr>
          <p:cNvPr id="4" name="Content Placeholder 3" descr="plate tech magfiel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5681662" cy="4665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te tech magnetic_stripes_anomalies_jpe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7924800" cy="528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Floor Spreading</a:t>
            </a:r>
            <a:endParaRPr lang="en-US" dirty="0"/>
          </a:p>
        </p:txBody>
      </p:sp>
      <p:pic>
        <p:nvPicPr>
          <p:cNvPr id="4" name="Content Placeholder 3" descr="p t -ridge spreading w_stri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598435" cy="38758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ROCK STRATA</a:t>
            </a:r>
            <a:endParaRPr lang="en-US" dirty="0"/>
          </a:p>
        </p:txBody>
      </p:sp>
      <p:pic>
        <p:nvPicPr>
          <p:cNvPr id="4" name="Content Placeholder 3" descr="plates sa afric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7662" y="1600200"/>
            <a:ext cx="39886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6683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Lithosphere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248137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outer shell of the Earth, lying above the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asthenosphere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comprising the crust and upper mantle.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lithosphere is broken into giant plates that fit around the globe like puzzle pieces.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late tech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312420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World geologic provinc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Evidence</a:t>
            </a:r>
            <a:endParaRPr lang="en-US" dirty="0"/>
          </a:p>
        </p:txBody>
      </p:sp>
      <p:pic>
        <p:nvPicPr>
          <p:cNvPr id="4" name="Content Placeholder 3" descr="p t fossil e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199" y="1371600"/>
            <a:ext cx="5645247" cy="4344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Measurement of Plate Movement</a:t>
            </a:r>
            <a:endParaRPr lang="en-US" dirty="0"/>
          </a:p>
        </p:txBody>
      </p:sp>
      <p:pic>
        <p:nvPicPr>
          <p:cNvPr id="4" name="Content Placeholder 3" descr="himalay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activity</a:t>
            </a:r>
            <a:endParaRPr lang="en-US" dirty="0"/>
          </a:p>
        </p:txBody>
      </p:sp>
      <p:pic>
        <p:nvPicPr>
          <p:cNvPr id="4" name="Content Placeholder 3" descr="earth quake fo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2248694"/>
            <a:ext cx="5619750" cy="322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Foci</a:t>
            </a:r>
            <a:endParaRPr lang="en-US" dirty="0"/>
          </a:p>
        </p:txBody>
      </p:sp>
      <p:pic>
        <p:nvPicPr>
          <p:cNvPr id="4" name="Content Placeholder 3" descr="earth  quake  foc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2196306"/>
            <a:ext cx="51435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00200"/>
            <a:ext cx="4895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quake subdu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2029619"/>
            <a:ext cx="7143750" cy="366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 fit</a:t>
            </a:r>
            <a:endParaRPr lang="en-US" dirty="0"/>
          </a:p>
        </p:txBody>
      </p:sp>
      <p:pic>
        <p:nvPicPr>
          <p:cNvPr id="4" name="Content Placeholder 3" descr="pangaea platemo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3159" y="1600200"/>
            <a:ext cx="36976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</a:t>
            </a:r>
            <a:endParaRPr lang="en-US" dirty="0"/>
          </a:p>
        </p:txBody>
      </p:sp>
      <p:pic>
        <p:nvPicPr>
          <p:cNvPr id="4" name="Content Placeholder 3" descr="pangaea platemo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3159" y="1600200"/>
            <a:ext cx="3697682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l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20100" cy="50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17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95500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Asthenosphere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209550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layer of the mantle that lies directly below the lithosphere - is ductile and can be pushed and deformed like silly putty in response to the warmth of the Earth.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 puzzle pieces move a little bit each year as they slide on top of a somewhat fluid part of the mantle called the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asthenosphere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palaeos.com/earth/images/F1_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144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/>
              <a:t>theory : </a:t>
            </a:r>
            <a:r>
              <a:rPr lang="en-US" sz="2800" dirty="0"/>
              <a:t>A hypothesis that survives repeated challenges and is supported by accumulating favorable evidence. 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pic>
        <p:nvPicPr>
          <p:cNvPr id="4" name="Content Placeholder 3" descr="plate te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484492" cy="424600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90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 of the earth activity</a:t>
            </a:r>
            <a:endParaRPr lang="en-US" dirty="0"/>
          </a:p>
        </p:txBody>
      </p:sp>
      <p:pic>
        <p:nvPicPr>
          <p:cNvPr id="4" name="Content Placeholder 3" descr="earth profi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720" y="1600200"/>
            <a:ext cx="49785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 activity</a:t>
            </a:r>
            <a:endParaRPr lang="en-US" dirty="0"/>
          </a:p>
        </p:txBody>
      </p:sp>
      <p:pic>
        <p:nvPicPr>
          <p:cNvPr id="4" name="Content Placeholder 3" descr="atmo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295400"/>
            <a:ext cx="3028950" cy="4885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 is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Protection from UV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Make up different </a:t>
            </a:r>
          </a:p>
          <a:p>
            <a:pPr lvl="1"/>
            <a:r>
              <a:rPr lang="en-US" dirty="0" smtClean="0"/>
              <a:t>Greenhouse Gases 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ulie\Pictures\science\weather-atmosphere-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sparknotes.com/figures/3/31ebea601a7d05e9ec8d0854cec9b406/earthscience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laeos.com/earth/images/F1_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163</Words>
  <Application>Microsoft Office PowerPoint</Application>
  <PresentationFormat>On-screen Show (4:3)</PresentationFormat>
  <Paragraphs>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Journal</vt:lpstr>
      <vt:lpstr>Vocabulary</vt:lpstr>
      <vt:lpstr>PowerPoint Presentation</vt:lpstr>
      <vt:lpstr>Vertical profile of the earth activity</vt:lpstr>
      <vt:lpstr>Layers of the atmosphere activity</vt:lpstr>
      <vt:lpstr>Earth’s atmosphere is unique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Magnitism</vt:lpstr>
      <vt:lpstr>PowerPoint Presentation</vt:lpstr>
      <vt:lpstr>Sea Floor Spreading</vt:lpstr>
      <vt:lpstr>CORRESPONDING ROCK STRATA</vt:lpstr>
      <vt:lpstr>PowerPoint Presentation</vt:lpstr>
      <vt:lpstr>Fossil Evidence</vt:lpstr>
      <vt:lpstr>Direct Measurement of Plate Movement</vt:lpstr>
      <vt:lpstr>Seismic activity</vt:lpstr>
      <vt:lpstr>Earthquake Foci</vt:lpstr>
      <vt:lpstr>PowerPoint Presentation</vt:lpstr>
      <vt:lpstr>PowerPoint Presentation</vt:lpstr>
      <vt:lpstr>Continent fit</vt:lpstr>
      <vt:lpstr>Pangaea</vt:lpstr>
      <vt:lpstr>PowerPoint Presentation</vt:lpstr>
      <vt:lpstr>theory : A hypothesis that survives repeated challenges and is supported by accumulating favorable evidence.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</dc:creator>
  <cp:lastModifiedBy>Julie Walker</cp:lastModifiedBy>
  <cp:revision>14</cp:revision>
  <dcterms:created xsi:type="dcterms:W3CDTF">2015-02-04T15:14:20Z</dcterms:created>
  <dcterms:modified xsi:type="dcterms:W3CDTF">2017-01-03T20:08:31Z</dcterms:modified>
</cp:coreProperties>
</file>