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5" r:id="rId5"/>
    <p:sldId id="264" r:id="rId6"/>
    <p:sldId id="263" r:id="rId7"/>
    <p:sldId id="262" r:id="rId8"/>
    <p:sldId id="261" r:id="rId9"/>
    <p:sldId id="260"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4557F1-1413-45F8-96E2-649FE68189D3}" type="datetimeFigureOut">
              <a:rPr lang="en-US" smtClean="0"/>
              <a:t>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D20D50-E3CE-479E-B9FB-BB5CC1F6A41B}" type="slidenum">
              <a:rPr lang="en-US" smtClean="0"/>
              <a:t>‹#›</a:t>
            </a:fld>
            <a:endParaRPr lang="en-US"/>
          </a:p>
        </p:txBody>
      </p:sp>
    </p:spTree>
    <p:extLst>
      <p:ext uri="{BB962C8B-B14F-4D97-AF65-F5344CB8AC3E}">
        <p14:creationId xmlns:p14="http://schemas.microsoft.com/office/powerpoint/2010/main" val="3839342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D20D50-E3CE-479E-B9FB-BB5CC1F6A41B}" type="slidenum">
              <a:rPr lang="en-US" smtClean="0"/>
              <a:t>9</a:t>
            </a:fld>
            <a:endParaRPr lang="en-US"/>
          </a:p>
        </p:txBody>
      </p:sp>
    </p:spTree>
    <p:extLst>
      <p:ext uri="{BB962C8B-B14F-4D97-AF65-F5344CB8AC3E}">
        <p14:creationId xmlns:p14="http://schemas.microsoft.com/office/powerpoint/2010/main" val="120259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54091A-44FD-4D0B-85FC-FCF41BA2AB2B}"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8C96E-A54E-4C38-91E8-55CCA39ED6E9}" type="slidenum">
              <a:rPr lang="en-US" smtClean="0"/>
              <a:t>‹#›</a:t>
            </a:fld>
            <a:endParaRPr lang="en-US"/>
          </a:p>
        </p:txBody>
      </p:sp>
    </p:spTree>
    <p:extLst>
      <p:ext uri="{BB962C8B-B14F-4D97-AF65-F5344CB8AC3E}">
        <p14:creationId xmlns:p14="http://schemas.microsoft.com/office/powerpoint/2010/main" val="1902411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54091A-44FD-4D0B-85FC-FCF41BA2AB2B}"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8C96E-A54E-4C38-91E8-55CCA39ED6E9}" type="slidenum">
              <a:rPr lang="en-US" smtClean="0"/>
              <a:t>‹#›</a:t>
            </a:fld>
            <a:endParaRPr lang="en-US"/>
          </a:p>
        </p:txBody>
      </p:sp>
    </p:spTree>
    <p:extLst>
      <p:ext uri="{BB962C8B-B14F-4D97-AF65-F5344CB8AC3E}">
        <p14:creationId xmlns:p14="http://schemas.microsoft.com/office/powerpoint/2010/main" val="65916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54091A-44FD-4D0B-85FC-FCF41BA2AB2B}"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8C96E-A54E-4C38-91E8-55CCA39ED6E9}" type="slidenum">
              <a:rPr lang="en-US" smtClean="0"/>
              <a:t>‹#›</a:t>
            </a:fld>
            <a:endParaRPr lang="en-US"/>
          </a:p>
        </p:txBody>
      </p:sp>
    </p:spTree>
    <p:extLst>
      <p:ext uri="{BB962C8B-B14F-4D97-AF65-F5344CB8AC3E}">
        <p14:creationId xmlns:p14="http://schemas.microsoft.com/office/powerpoint/2010/main" val="158161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54091A-44FD-4D0B-85FC-FCF41BA2AB2B}"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8C96E-A54E-4C38-91E8-55CCA39ED6E9}" type="slidenum">
              <a:rPr lang="en-US" smtClean="0"/>
              <a:t>‹#›</a:t>
            </a:fld>
            <a:endParaRPr lang="en-US"/>
          </a:p>
        </p:txBody>
      </p:sp>
    </p:spTree>
    <p:extLst>
      <p:ext uri="{BB962C8B-B14F-4D97-AF65-F5344CB8AC3E}">
        <p14:creationId xmlns:p14="http://schemas.microsoft.com/office/powerpoint/2010/main" val="2574066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54091A-44FD-4D0B-85FC-FCF41BA2AB2B}"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8C96E-A54E-4C38-91E8-55CCA39ED6E9}" type="slidenum">
              <a:rPr lang="en-US" smtClean="0"/>
              <a:t>‹#›</a:t>
            </a:fld>
            <a:endParaRPr lang="en-US"/>
          </a:p>
        </p:txBody>
      </p:sp>
    </p:spTree>
    <p:extLst>
      <p:ext uri="{BB962C8B-B14F-4D97-AF65-F5344CB8AC3E}">
        <p14:creationId xmlns:p14="http://schemas.microsoft.com/office/powerpoint/2010/main" val="553402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54091A-44FD-4D0B-85FC-FCF41BA2AB2B}"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8C96E-A54E-4C38-91E8-55CCA39ED6E9}" type="slidenum">
              <a:rPr lang="en-US" smtClean="0"/>
              <a:t>‹#›</a:t>
            </a:fld>
            <a:endParaRPr lang="en-US"/>
          </a:p>
        </p:txBody>
      </p:sp>
    </p:spTree>
    <p:extLst>
      <p:ext uri="{BB962C8B-B14F-4D97-AF65-F5344CB8AC3E}">
        <p14:creationId xmlns:p14="http://schemas.microsoft.com/office/powerpoint/2010/main" val="634089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54091A-44FD-4D0B-85FC-FCF41BA2AB2B}" type="datetimeFigureOut">
              <a:rPr lang="en-US" smtClean="0"/>
              <a:t>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8C96E-A54E-4C38-91E8-55CCA39ED6E9}" type="slidenum">
              <a:rPr lang="en-US" smtClean="0"/>
              <a:t>‹#›</a:t>
            </a:fld>
            <a:endParaRPr lang="en-US"/>
          </a:p>
        </p:txBody>
      </p:sp>
    </p:spTree>
    <p:extLst>
      <p:ext uri="{BB962C8B-B14F-4D97-AF65-F5344CB8AC3E}">
        <p14:creationId xmlns:p14="http://schemas.microsoft.com/office/powerpoint/2010/main" val="37305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54091A-44FD-4D0B-85FC-FCF41BA2AB2B}" type="datetimeFigureOut">
              <a:rPr lang="en-US" smtClean="0"/>
              <a:t>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8C96E-A54E-4C38-91E8-55CCA39ED6E9}" type="slidenum">
              <a:rPr lang="en-US" smtClean="0"/>
              <a:t>‹#›</a:t>
            </a:fld>
            <a:endParaRPr lang="en-US"/>
          </a:p>
        </p:txBody>
      </p:sp>
    </p:spTree>
    <p:extLst>
      <p:ext uri="{BB962C8B-B14F-4D97-AF65-F5344CB8AC3E}">
        <p14:creationId xmlns:p14="http://schemas.microsoft.com/office/powerpoint/2010/main" val="262094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54091A-44FD-4D0B-85FC-FCF41BA2AB2B}" type="datetimeFigureOut">
              <a:rPr lang="en-US" smtClean="0"/>
              <a:t>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8C96E-A54E-4C38-91E8-55CCA39ED6E9}" type="slidenum">
              <a:rPr lang="en-US" smtClean="0"/>
              <a:t>‹#›</a:t>
            </a:fld>
            <a:endParaRPr lang="en-US"/>
          </a:p>
        </p:txBody>
      </p:sp>
    </p:spTree>
    <p:extLst>
      <p:ext uri="{BB962C8B-B14F-4D97-AF65-F5344CB8AC3E}">
        <p14:creationId xmlns:p14="http://schemas.microsoft.com/office/powerpoint/2010/main" val="250719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54091A-44FD-4D0B-85FC-FCF41BA2AB2B}"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8C96E-A54E-4C38-91E8-55CCA39ED6E9}" type="slidenum">
              <a:rPr lang="en-US" smtClean="0"/>
              <a:t>‹#›</a:t>
            </a:fld>
            <a:endParaRPr lang="en-US"/>
          </a:p>
        </p:txBody>
      </p:sp>
    </p:spTree>
    <p:extLst>
      <p:ext uri="{BB962C8B-B14F-4D97-AF65-F5344CB8AC3E}">
        <p14:creationId xmlns:p14="http://schemas.microsoft.com/office/powerpoint/2010/main" val="52733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54091A-44FD-4D0B-85FC-FCF41BA2AB2B}"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8C96E-A54E-4C38-91E8-55CCA39ED6E9}" type="slidenum">
              <a:rPr lang="en-US" smtClean="0"/>
              <a:t>‹#›</a:t>
            </a:fld>
            <a:endParaRPr lang="en-US"/>
          </a:p>
        </p:txBody>
      </p:sp>
    </p:spTree>
    <p:extLst>
      <p:ext uri="{BB962C8B-B14F-4D97-AF65-F5344CB8AC3E}">
        <p14:creationId xmlns:p14="http://schemas.microsoft.com/office/powerpoint/2010/main" val="1095546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54091A-44FD-4D0B-85FC-FCF41BA2AB2B}" type="datetimeFigureOut">
              <a:rPr lang="en-US" smtClean="0"/>
              <a:t>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8C96E-A54E-4C38-91E8-55CCA39ED6E9}" type="slidenum">
              <a:rPr lang="en-US" smtClean="0"/>
              <a:t>‹#›</a:t>
            </a:fld>
            <a:endParaRPr lang="en-US"/>
          </a:p>
        </p:txBody>
      </p:sp>
    </p:spTree>
    <p:extLst>
      <p:ext uri="{BB962C8B-B14F-4D97-AF65-F5344CB8AC3E}">
        <p14:creationId xmlns:p14="http://schemas.microsoft.com/office/powerpoint/2010/main" val="1744947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1470025"/>
          </a:xfrm>
        </p:spPr>
        <p:txBody>
          <a:bodyPr/>
          <a:lstStyle/>
          <a:p>
            <a:r>
              <a:rPr lang="en-US" dirty="0" smtClean="0"/>
              <a:t>WELCOME</a:t>
            </a:r>
            <a:endParaRPr lang="en-US" dirty="0"/>
          </a:p>
        </p:txBody>
      </p:sp>
      <p:sp>
        <p:nvSpPr>
          <p:cNvPr id="3" name="Subtitle 2"/>
          <p:cNvSpPr>
            <a:spLocks noGrp="1"/>
          </p:cNvSpPr>
          <p:nvPr>
            <p:ph type="subTitle" idx="1"/>
          </p:nvPr>
        </p:nvSpPr>
        <p:spPr>
          <a:xfrm>
            <a:off x="1371600" y="3352800"/>
            <a:ext cx="6400800" cy="2286000"/>
          </a:xfrm>
        </p:spPr>
        <p:txBody>
          <a:bodyPr>
            <a:normAutofit lnSpcReduction="10000"/>
          </a:bodyPr>
          <a:lstStyle/>
          <a:p>
            <a:r>
              <a:rPr lang="en-US" sz="6600" dirty="0" smtClean="0"/>
              <a:t>Target</a:t>
            </a:r>
          </a:p>
          <a:p>
            <a:r>
              <a:rPr lang="en-US" sz="6600" dirty="0" smtClean="0"/>
              <a:t>Plate Tectonics</a:t>
            </a:r>
          </a:p>
          <a:p>
            <a:endParaRPr lang="en-US" dirty="0"/>
          </a:p>
        </p:txBody>
      </p:sp>
    </p:spTree>
    <p:extLst>
      <p:ext uri="{BB962C8B-B14F-4D97-AF65-F5344CB8AC3E}">
        <p14:creationId xmlns:p14="http://schemas.microsoft.com/office/powerpoint/2010/main" val="2945897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
            </a:r>
            <a:br>
              <a:rPr lang="en-US" sz="3200" dirty="0" smtClean="0"/>
            </a:br>
            <a:r>
              <a:rPr lang="en-US" sz="3200" dirty="0" smtClean="0"/>
              <a:t>9.  This picture represents what type of evidence for Plate Tectonics? Explain the different colored lines.  </a:t>
            </a:r>
            <a:r>
              <a:rPr lang="en-US" sz="3200" dirty="0"/>
              <a:t>W</a:t>
            </a:r>
            <a:r>
              <a:rPr lang="en-US" sz="3200" dirty="0" smtClean="0"/>
              <a:t>here we might find the oldest rock?  Why?</a:t>
            </a:r>
            <a:endParaRPr lang="en-US" sz="3200" dirty="0"/>
          </a:p>
        </p:txBody>
      </p:sp>
      <p:pic>
        <p:nvPicPr>
          <p:cNvPr id="3" name="Content Placeholder 3" descr="p t -ridge spreading w_stripes.jpg"/>
          <p:cNvPicPr>
            <a:picLocks noChangeAspect="1"/>
          </p:cNvPicPr>
          <p:nvPr/>
        </p:nvPicPr>
        <p:blipFill>
          <a:blip r:embed="rId2" cstate="print"/>
          <a:stretch>
            <a:fillRect/>
          </a:stretch>
        </p:blipFill>
        <p:spPr>
          <a:xfrm>
            <a:off x="228598" y="2133600"/>
            <a:ext cx="8598435" cy="3875881"/>
          </a:xfrm>
          <a:prstGeom prst="rect">
            <a:avLst/>
          </a:prstGeom>
        </p:spPr>
      </p:pic>
      <p:sp>
        <p:nvSpPr>
          <p:cNvPr id="4" name="Rectangle 3"/>
          <p:cNvSpPr/>
          <p:nvPr/>
        </p:nvSpPr>
        <p:spPr>
          <a:xfrm>
            <a:off x="228600" y="2130136"/>
            <a:ext cx="5867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3029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  Explain </a:t>
            </a:r>
            <a:r>
              <a:rPr lang="en-US" dirty="0" smtClean="0"/>
              <a:t>how this diagram is supportive evidence of the theory of </a:t>
            </a:r>
            <a:r>
              <a:rPr lang="en-US" smtClean="0"/>
              <a:t>Plate Tectonics</a:t>
            </a:r>
            <a:endParaRPr lang="en-US"/>
          </a:p>
        </p:txBody>
      </p:sp>
      <p:pic>
        <p:nvPicPr>
          <p:cNvPr id="3" name="Content Placeholder 3" descr="p t fossil evi.jpg"/>
          <p:cNvPicPr>
            <a:picLocks noChangeAspect="1"/>
          </p:cNvPicPr>
          <p:nvPr/>
        </p:nvPicPr>
        <p:blipFill>
          <a:blip r:embed="rId2" cstate="print"/>
          <a:stretch>
            <a:fillRect/>
          </a:stretch>
        </p:blipFill>
        <p:spPr>
          <a:xfrm>
            <a:off x="1752600" y="2362200"/>
            <a:ext cx="5645247" cy="4344194"/>
          </a:xfrm>
          <a:prstGeom prst="rect">
            <a:avLst/>
          </a:prstGeom>
        </p:spPr>
      </p:pic>
    </p:spTree>
    <p:extLst>
      <p:ext uri="{BB962C8B-B14F-4D97-AF65-F5344CB8AC3E}">
        <p14:creationId xmlns:p14="http://schemas.microsoft.com/office/powerpoint/2010/main" val="2138285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What kind of Plate Boundary is this?</a:t>
            </a:r>
            <a:br>
              <a:rPr lang="en-US" dirty="0" smtClean="0"/>
            </a:br>
            <a:r>
              <a:rPr lang="en-US" dirty="0" smtClean="0"/>
              <a:t>EXPLAIN.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524000"/>
            <a:ext cx="8050085" cy="4525963"/>
          </a:xfrm>
        </p:spPr>
      </p:pic>
      <p:sp>
        <p:nvSpPr>
          <p:cNvPr id="3" name="Right Arrow 2"/>
          <p:cNvSpPr/>
          <p:nvPr/>
        </p:nvSpPr>
        <p:spPr>
          <a:xfrm>
            <a:off x="2438400" y="3429000"/>
            <a:ext cx="1295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057400" y="4343400"/>
            <a:ext cx="1295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590800" y="2286000"/>
            <a:ext cx="1295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748645" y="4791302"/>
            <a:ext cx="990600" cy="369332"/>
          </a:xfrm>
          <a:prstGeom prst="rect">
            <a:avLst/>
          </a:prstGeom>
          <a:noFill/>
        </p:spPr>
        <p:txBody>
          <a:bodyPr wrap="square" rtlCol="0">
            <a:spAutoFit/>
          </a:bodyPr>
          <a:lstStyle/>
          <a:p>
            <a:r>
              <a:rPr lang="en-US" dirty="0" smtClean="0">
                <a:solidFill>
                  <a:schemeClr val="bg1"/>
                </a:solidFill>
              </a:rPr>
              <a:t>Molalla</a:t>
            </a:r>
            <a:endParaRPr lang="en-US" dirty="0">
              <a:solidFill>
                <a:schemeClr val="bg1"/>
              </a:solidFill>
            </a:endParaRPr>
          </a:p>
        </p:txBody>
      </p:sp>
      <p:sp>
        <p:nvSpPr>
          <p:cNvPr id="8" name="TextBox 7"/>
          <p:cNvSpPr txBox="1"/>
          <p:nvPr/>
        </p:nvSpPr>
        <p:spPr>
          <a:xfrm>
            <a:off x="4953000" y="4421970"/>
            <a:ext cx="1295400" cy="369332"/>
          </a:xfrm>
          <a:prstGeom prst="rect">
            <a:avLst/>
          </a:prstGeom>
          <a:noFill/>
        </p:spPr>
        <p:txBody>
          <a:bodyPr wrap="square" rtlCol="0">
            <a:spAutoFit/>
          </a:bodyPr>
          <a:lstStyle/>
          <a:p>
            <a:r>
              <a:rPr lang="en-US" dirty="0" smtClean="0">
                <a:solidFill>
                  <a:schemeClr val="bg1"/>
                </a:solidFill>
              </a:rPr>
              <a:t>Mt. Hood</a:t>
            </a:r>
            <a:endParaRPr lang="en-US" dirty="0">
              <a:solidFill>
                <a:schemeClr val="bg1"/>
              </a:solidFill>
            </a:endParaRPr>
          </a:p>
        </p:txBody>
      </p:sp>
      <p:sp>
        <p:nvSpPr>
          <p:cNvPr id="9" name="TextBox 8"/>
          <p:cNvSpPr txBox="1"/>
          <p:nvPr/>
        </p:nvSpPr>
        <p:spPr>
          <a:xfrm>
            <a:off x="5108863" y="3745468"/>
            <a:ext cx="1662545" cy="369332"/>
          </a:xfrm>
          <a:prstGeom prst="rect">
            <a:avLst/>
          </a:prstGeom>
          <a:noFill/>
        </p:spPr>
        <p:txBody>
          <a:bodyPr wrap="square" rtlCol="0">
            <a:spAutoFit/>
          </a:bodyPr>
          <a:lstStyle/>
          <a:p>
            <a:r>
              <a:rPr lang="en-US" dirty="0" smtClean="0">
                <a:solidFill>
                  <a:schemeClr val="bg1"/>
                </a:solidFill>
              </a:rPr>
              <a:t>Mt. St. Helens</a:t>
            </a:r>
            <a:endParaRPr lang="en-US" dirty="0">
              <a:solidFill>
                <a:schemeClr val="bg1"/>
              </a:solidFill>
            </a:endParaRPr>
          </a:p>
        </p:txBody>
      </p:sp>
    </p:spTree>
    <p:extLst>
      <p:ext uri="{BB962C8B-B14F-4D97-AF65-F5344CB8AC3E}">
        <p14:creationId xmlns:p14="http://schemas.microsoft.com/office/powerpoint/2010/main" val="373276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normAutofit fontScale="90000"/>
          </a:bodyPr>
          <a:lstStyle/>
          <a:p>
            <a:r>
              <a:rPr lang="en-US" dirty="0" smtClean="0"/>
              <a:t>2. Describe what type of plate boundary is this?</a:t>
            </a:r>
            <a:br>
              <a:rPr lang="en-US" dirty="0" smtClean="0"/>
            </a:br>
            <a:r>
              <a:rPr lang="en-US" dirty="0" smtClean="0"/>
              <a:t>What landform is created?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7451" y="1905000"/>
            <a:ext cx="8050084" cy="4525963"/>
          </a:xfrm>
        </p:spPr>
      </p:pic>
      <p:sp>
        <p:nvSpPr>
          <p:cNvPr id="5" name="Right Arrow 4"/>
          <p:cNvSpPr/>
          <p:nvPr/>
        </p:nvSpPr>
        <p:spPr>
          <a:xfrm>
            <a:off x="3790493" y="3181858"/>
            <a:ext cx="76200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029200" y="4323740"/>
            <a:ext cx="76200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962400" y="2667000"/>
            <a:ext cx="76200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419600" y="3733800"/>
            <a:ext cx="76200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7116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1143000"/>
          </a:xfrm>
        </p:spPr>
        <p:txBody>
          <a:bodyPr>
            <a:normAutofit fontScale="90000"/>
          </a:bodyPr>
          <a:lstStyle/>
          <a:p>
            <a:r>
              <a:rPr lang="en-US" dirty="0" smtClean="0"/>
              <a:t>3. Explain with some detail, what is happening between these 2 plates.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836" y="1226641"/>
            <a:ext cx="8945164" cy="5029200"/>
          </a:xfrm>
        </p:spPr>
      </p:pic>
      <p:sp>
        <p:nvSpPr>
          <p:cNvPr id="5" name="TextBox 4"/>
          <p:cNvSpPr txBox="1"/>
          <p:nvPr/>
        </p:nvSpPr>
        <p:spPr>
          <a:xfrm>
            <a:off x="5489282" y="2971800"/>
            <a:ext cx="762000" cy="769441"/>
          </a:xfrm>
          <a:prstGeom prst="rect">
            <a:avLst/>
          </a:prstGeom>
          <a:noFill/>
        </p:spPr>
        <p:txBody>
          <a:bodyPr wrap="square" rtlCol="0">
            <a:spAutoFit/>
          </a:bodyPr>
          <a:lstStyle/>
          <a:p>
            <a:r>
              <a:rPr lang="en-US" sz="4400" b="1" dirty="0" smtClean="0">
                <a:solidFill>
                  <a:srgbClr val="FF0000"/>
                </a:solidFill>
              </a:rPr>
              <a:t>1</a:t>
            </a:r>
            <a:endParaRPr lang="en-US" sz="4400" b="1" dirty="0">
              <a:solidFill>
                <a:srgbClr val="FF0000"/>
              </a:solidFill>
            </a:endParaRPr>
          </a:p>
        </p:txBody>
      </p:sp>
      <p:sp>
        <p:nvSpPr>
          <p:cNvPr id="6" name="Rectangle 5"/>
          <p:cNvSpPr/>
          <p:nvPr/>
        </p:nvSpPr>
        <p:spPr>
          <a:xfrm>
            <a:off x="4781483" y="4191917"/>
            <a:ext cx="1771717" cy="1261884"/>
          </a:xfrm>
          <a:prstGeom prst="rect">
            <a:avLst/>
          </a:prstGeom>
        </p:spPr>
        <p:txBody>
          <a:bodyPr wrap="square">
            <a:spAutoFit/>
          </a:bodyPr>
          <a:lstStyle/>
          <a:p>
            <a:r>
              <a:rPr lang="en-US" sz="4400" b="1" dirty="0" smtClean="0">
                <a:solidFill>
                  <a:srgbClr val="FF0000"/>
                </a:solidFill>
              </a:rPr>
              <a:t>2 </a:t>
            </a:r>
            <a:r>
              <a:rPr lang="en-US" sz="3200" dirty="0" smtClean="0">
                <a:solidFill>
                  <a:schemeClr val="bg1"/>
                </a:solidFill>
              </a:rPr>
              <a:t> Indian </a:t>
            </a:r>
          </a:p>
          <a:p>
            <a:r>
              <a:rPr lang="en-US" sz="3200" dirty="0" smtClean="0">
                <a:solidFill>
                  <a:schemeClr val="bg1"/>
                </a:solidFill>
              </a:rPr>
              <a:t>     Plate</a:t>
            </a:r>
            <a:endParaRPr lang="en-US" sz="3200" dirty="0">
              <a:solidFill>
                <a:schemeClr val="bg1"/>
              </a:solidFill>
            </a:endParaRPr>
          </a:p>
        </p:txBody>
      </p:sp>
      <p:sp>
        <p:nvSpPr>
          <p:cNvPr id="7" name="Down Arrow 6"/>
          <p:cNvSpPr/>
          <p:nvPr/>
        </p:nvSpPr>
        <p:spPr>
          <a:xfrm rot="14541560">
            <a:off x="4723075" y="364445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2192055">
            <a:off x="5929882" y="301992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257799" y="2123182"/>
            <a:ext cx="1828801" cy="1077218"/>
          </a:xfrm>
          <a:prstGeom prst="rect">
            <a:avLst/>
          </a:prstGeom>
          <a:noFill/>
        </p:spPr>
        <p:txBody>
          <a:bodyPr wrap="square" rtlCol="0">
            <a:spAutoFit/>
          </a:bodyPr>
          <a:lstStyle/>
          <a:p>
            <a:r>
              <a:rPr lang="en-US" sz="3200" dirty="0" err="1" smtClean="0">
                <a:solidFill>
                  <a:schemeClr val="bg1"/>
                </a:solidFill>
              </a:rPr>
              <a:t>Euroasian</a:t>
            </a:r>
            <a:r>
              <a:rPr lang="en-US" sz="3200" dirty="0" smtClean="0">
                <a:solidFill>
                  <a:schemeClr val="bg1"/>
                </a:solidFill>
              </a:rPr>
              <a:t> Plate</a:t>
            </a:r>
            <a:endParaRPr lang="en-US" sz="3200" dirty="0">
              <a:solidFill>
                <a:schemeClr val="bg1"/>
              </a:solidFill>
            </a:endParaRPr>
          </a:p>
        </p:txBody>
      </p:sp>
    </p:spTree>
    <p:extLst>
      <p:ext uri="{BB962C8B-B14F-4D97-AF65-F5344CB8AC3E}">
        <p14:creationId xmlns:p14="http://schemas.microsoft.com/office/powerpoint/2010/main" val="3801474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fontScale="90000"/>
          </a:bodyPr>
          <a:lstStyle/>
          <a:p>
            <a:r>
              <a:rPr lang="en-US" sz="2700" dirty="0" smtClean="0"/>
              <a:t>4. This is a picture of the Aleutian Islands in the Northern Pacific between </a:t>
            </a:r>
            <a:r>
              <a:rPr lang="en-US" sz="2700" dirty="0"/>
              <a:t>A</a:t>
            </a:r>
            <a:r>
              <a:rPr lang="en-US" sz="2700" dirty="0" smtClean="0"/>
              <a:t>sia and Alaska</a:t>
            </a:r>
            <a:r>
              <a:rPr lang="en-US" dirty="0" smtClean="0"/>
              <a:t>. </a:t>
            </a:r>
            <a:r>
              <a:rPr lang="en-US" sz="2700" dirty="0" smtClean="0"/>
              <a:t>Discuss some plate activity going on in this area using the distinguishing visible plate boundary feature. Explain the relationship of the visible feature and the Ring of Fire.</a:t>
            </a:r>
            <a:endParaRPr lang="en-US" sz="27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0516" y="1981200"/>
            <a:ext cx="8050084" cy="4525963"/>
          </a:xfrm>
        </p:spPr>
      </p:pic>
      <p:sp>
        <p:nvSpPr>
          <p:cNvPr id="3" name="TextBox 2"/>
          <p:cNvSpPr txBox="1"/>
          <p:nvPr/>
        </p:nvSpPr>
        <p:spPr>
          <a:xfrm>
            <a:off x="4156364" y="4724400"/>
            <a:ext cx="2514600" cy="646331"/>
          </a:xfrm>
          <a:prstGeom prst="rect">
            <a:avLst/>
          </a:prstGeom>
          <a:noFill/>
        </p:spPr>
        <p:txBody>
          <a:bodyPr wrap="square" rtlCol="0">
            <a:spAutoFit/>
          </a:bodyPr>
          <a:lstStyle/>
          <a:p>
            <a:r>
              <a:rPr lang="en-US" sz="3600" dirty="0" smtClean="0">
                <a:solidFill>
                  <a:schemeClr val="bg1"/>
                </a:solidFill>
              </a:rPr>
              <a:t>Pacific Plate</a:t>
            </a:r>
            <a:endParaRPr lang="en-US" sz="3600" dirty="0">
              <a:solidFill>
                <a:schemeClr val="bg1"/>
              </a:solidFill>
            </a:endParaRPr>
          </a:p>
        </p:txBody>
      </p:sp>
      <p:sp>
        <p:nvSpPr>
          <p:cNvPr id="5" name="TextBox 4"/>
          <p:cNvSpPr txBox="1"/>
          <p:nvPr/>
        </p:nvSpPr>
        <p:spPr>
          <a:xfrm>
            <a:off x="2286000" y="2819400"/>
            <a:ext cx="1905000" cy="1077218"/>
          </a:xfrm>
          <a:prstGeom prst="rect">
            <a:avLst/>
          </a:prstGeom>
          <a:noFill/>
        </p:spPr>
        <p:txBody>
          <a:bodyPr wrap="square" rtlCol="0">
            <a:spAutoFit/>
          </a:bodyPr>
          <a:lstStyle/>
          <a:p>
            <a:r>
              <a:rPr lang="en-US" sz="3200" dirty="0" err="1" smtClean="0">
                <a:solidFill>
                  <a:schemeClr val="bg1"/>
                </a:solidFill>
              </a:rPr>
              <a:t>Euroasian</a:t>
            </a:r>
            <a:r>
              <a:rPr lang="en-US" sz="3200" dirty="0" smtClean="0">
                <a:solidFill>
                  <a:schemeClr val="bg1"/>
                </a:solidFill>
              </a:rPr>
              <a:t> Plate</a:t>
            </a:r>
            <a:endParaRPr lang="en-US" sz="3200" dirty="0">
              <a:solidFill>
                <a:schemeClr val="bg1"/>
              </a:solidFill>
            </a:endParaRPr>
          </a:p>
        </p:txBody>
      </p:sp>
      <p:sp>
        <p:nvSpPr>
          <p:cNvPr id="6" name="TextBox 5"/>
          <p:cNvSpPr txBox="1"/>
          <p:nvPr/>
        </p:nvSpPr>
        <p:spPr>
          <a:xfrm>
            <a:off x="6438900" y="2667000"/>
            <a:ext cx="2171700" cy="830997"/>
          </a:xfrm>
          <a:prstGeom prst="rect">
            <a:avLst/>
          </a:prstGeom>
          <a:noFill/>
        </p:spPr>
        <p:txBody>
          <a:bodyPr wrap="square" rtlCol="0">
            <a:spAutoFit/>
          </a:bodyPr>
          <a:lstStyle/>
          <a:p>
            <a:r>
              <a:rPr lang="en-US" sz="2400" dirty="0" err="1" smtClean="0">
                <a:solidFill>
                  <a:schemeClr val="bg1"/>
                </a:solidFill>
              </a:rPr>
              <a:t>NorthAmerican</a:t>
            </a:r>
            <a:r>
              <a:rPr lang="en-US" sz="2400" dirty="0" smtClean="0">
                <a:solidFill>
                  <a:schemeClr val="bg1"/>
                </a:solidFill>
              </a:rPr>
              <a:t> Plate</a:t>
            </a:r>
            <a:endParaRPr lang="en-US" sz="2400" dirty="0">
              <a:solidFill>
                <a:schemeClr val="bg1"/>
              </a:solidFill>
            </a:endParaRPr>
          </a:p>
        </p:txBody>
      </p:sp>
    </p:spTree>
    <p:extLst>
      <p:ext uri="{BB962C8B-B14F-4D97-AF65-F5344CB8AC3E}">
        <p14:creationId xmlns:p14="http://schemas.microsoft.com/office/powerpoint/2010/main" val="417450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ates_m"/>
          <p:cNvPicPr>
            <a:picLocks noChangeAspect="1" noChangeArrowheads="1"/>
          </p:cNvPicPr>
          <p:nvPr/>
        </p:nvPicPr>
        <p:blipFill>
          <a:blip r:embed="rId2" cstate="print"/>
          <a:srcRect/>
          <a:stretch>
            <a:fillRect/>
          </a:stretch>
        </p:blipFill>
        <p:spPr bwMode="auto">
          <a:xfrm>
            <a:off x="304800" y="1600200"/>
            <a:ext cx="8694854" cy="5179982"/>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5. Discuss the evidence of plate tectonics this image supports.  How?</a:t>
            </a:r>
            <a:endParaRPr lang="en-US" dirty="0"/>
          </a:p>
        </p:txBody>
      </p:sp>
    </p:spTree>
    <p:extLst>
      <p:ext uri="{BB962C8B-B14F-4D97-AF65-F5344CB8AC3E}">
        <p14:creationId xmlns:p14="http://schemas.microsoft.com/office/powerpoint/2010/main" val="2948844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 On average how far do plates move per year.</a:t>
            </a:r>
            <a:endParaRPr lang="en-US" dirty="0"/>
          </a:p>
        </p:txBody>
      </p:sp>
      <p:sp>
        <p:nvSpPr>
          <p:cNvPr id="3" name="Content Placeholder 2"/>
          <p:cNvSpPr>
            <a:spLocks noGrp="1"/>
          </p:cNvSpPr>
          <p:nvPr>
            <p:ph sz="half" idx="1"/>
          </p:nvPr>
        </p:nvSpPr>
        <p:spPr>
          <a:xfrm>
            <a:off x="457200" y="1600200"/>
            <a:ext cx="4267200" cy="4525963"/>
          </a:xfrm>
        </p:spPr>
        <p:txBody>
          <a:bodyPr>
            <a:normAutofit fontScale="92500" lnSpcReduction="10000"/>
          </a:bodyPr>
          <a:lstStyle/>
          <a:p>
            <a:r>
              <a:rPr lang="en-US" dirty="0" smtClean="0"/>
              <a:t>A.	1 foot-2 feet</a:t>
            </a:r>
          </a:p>
          <a:p>
            <a:endParaRPr lang="en-US" dirty="0"/>
          </a:p>
          <a:p>
            <a:r>
              <a:rPr lang="en-US" dirty="0" smtClean="0"/>
              <a:t>B.  	2 cm -5 cm</a:t>
            </a:r>
          </a:p>
          <a:p>
            <a:endParaRPr lang="en-US" dirty="0"/>
          </a:p>
          <a:p>
            <a:endParaRPr lang="en-US" dirty="0" smtClean="0"/>
          </a:p>
          <a:p>
            <a:endParaRPr lang="en-US" dirty="0"/>
          </a:p>
          <a:p>
            <a:endParaRPr lang="en-US" dirty="0" smtClean="0"/>
          </a:p>
          <a:p>
            <a:pPr marL="0" indent="0">
              <a:buNone/>
            </a:pPr>
            <a:r>
              <a:rPr lang="en-US" sz="4000" dirty="0" smtClean="0">
                <a:solidFill>
                  <a:srgbClr val="FF0000"/>
                </a:solidFill>
              </a:rPr>
              <a:t>*Describe </a:t>
            </a:r>
            <a:r>
              <a:rPr lang="en-US" sz="4000" dirty="0" smtClean="0">
                <a:solidFill>
                  <a:srgbClr val="FF0000"/>
                </a:solidFill>
              </a:rPr>
              <a:t>something related to that length</a:t>
            </a:r>
            <a:endParaRPr lang="en-US" sz="4000" dirty="0">
              <a:solidFill>
                <a:srgbClr val="FF0000"/>
              </a:solidFill>
            </a:endParaRPr>
          </a:p>
        </p:txBody>
      </p:sp>
      <p:sp>
        <p:nvSpPr>
          <p:cNvPr id="4" name="Content Placeholder 3"/>
          <p:cNvSpPr>
            <a:spLocks noGrp="1"/>
          </p:cNvSpPr>
          <p:nvPr>
            <p:ph sz="half" idx="2"/>
          </p:nvPr>
        </p:nvSpPr>
        <p:spPr/>
        <p:txBody>
          <a:bodyPr>
            <a:normAutofit fontScale="92500" lnSpcReduction="10000"/>
          </a:bodyPr>
          <a:lstStyle/>
          <a:p>
            <a:r>
              <a:rPr lang="en-US" dirty="0" smtClean="0"/>
              <a:t>C.  	10 feet -50 feet</a:t>
            </a:r>
          </a:p>
          <a:p>
            <a:endParaRPr lang="en-US" dirty="0"/>
          </a:p>
          <a:p>
            <a:r>
              <a:rPr lang="en-US" dirty="0" smtClean="0"/>
              <a:t>D. 	1 kilometer (.7 miles)       to 5 km (3.1 miles)</a:t>
            </a:r>
          </a:p>
          <a:p>
            <a:endParaRPr lang="en-US" dirty="0"/>
          </a:p>
        </p:txBody>
      </p:sp>
    </p:spTree>
    <p:extLst>
      <p:ext uri="{BB962C8B-B14F-4D97-AF65-F5344CB8AC3E}">
        <p14:creationId xmlns:p14="http://schemas.microsoft.com/office/powerpoint/2010/main" val="4118546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upload.wikimedia.org/wikipedia/commons/a/a4/Bridge_across_continents_iceland.jpg"/>
          <p:cNvPicPr>
            <a:picLocks noChangeAspect="1" noChangeArrowheads="1"/>
          </p:cNvPicPr>
          <p:nvPr/>
        </p:nvPicPr>
        <p:blipFill>
          <a:blip r:embed="rId2" cstate="print"/>
          <a:srcRect/>
          <a:stretch>
            <a:fillRect/>
          </a:stretch>
        </p:blipFill>
        <p:spPr bwMode="auto">
          <a:xfrm>
            <a:off x="381000" y="209549"/>
            <a:ext cx="8458200" cy="6343651"/>
          </a:xfrm>
          <a:prstGeom prst="rect">
            <a:avLst/>
          </a:prstGeom>
          <a:noFill/>
        </p:spPr>
      </p:pic>
      <p:sp>
        <p:nvSpPr>
          <p:cNvPr id="2" name="Title 1"/>
          <p:cNvSpPr>
            <a:spLocks noGrp="1"/>
          </p:cNvSpPr>
          <p:nvPr>
            <p:ph type="title"/>
          </p:nvPr>
        </p:nvSpPr>
        <p:spPr/>
        <p:txBody>
          <a:bodyPr>
            <a:normAutofit fontScale="90000"/>
          </a:bodyPr>
          <a:lstStyle/>
          <a:p>
            <a:r>
              <a:rPr lang="en-US" sz="3600" dirty="0" smtClean="0"/>
              <a:t>7. What kind of plates and plate boundary?  </a:t>
            </a:r>
            <a:br>
              <a:rPr lang="en-US" sz="3600" dirty="0" smtClean="0"/>
            </a:br>
            <a:r>
              <a:rPr lang="en-US" sz="3600" dirty="0" smtClean="0"/>
              <a:t>What is happening in the picture?</a:t>
            </a:r>
            <a:r>
              <a:rPr lang="en-US" sz="3600" dirty="0"/>
              <a:t> </a:t>
            </a:r>
            <a:r>
              <a:rPr lang="en-US" sz="3600" dirty="0" smtClean="0"/>
              <a:t>Use technical terminology</a:t>
            </a:r>
            <a:r>
              <a:rPr lang="en-US" dirty="0" smtClean="0"/>
              <a:t>.</a:t>
            </a:r>
            <a:endParaRPr lang="en-US" dirty="0"/>
          </a:p>
        </p:txBody>
      </p:sp>
    </p:spTree>
    <p:extLst>
      <p:ext uri="{BB962C8B-B14F-4D97-AF65-F5344CB8AC3E}">
        <p14:creationId xmlns:p14="http://schemas.microsoft.com/office/powerpoint/2010/main" val="660926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dirty="0" smtClean="0"/>
              <a:t>8. Explain the force moving these plates.  How do they work?  What drives them?</a:t>
            </a:r>
            <a:endParaRPr lang="en-US" dirty="0"/>
          </a:p>
        </p:txBody>
      </p:sp>
      <p:pic>
        <p:nvPicPr>
          <p:cNvPr id="14339" name="Picture 3" descr="BenioffAnim"/>
          <p:cNvPicPr>
            <a:picLocks noChangeAspect="1" noChangeArrowheads="1" noCrop="1"/>
          </p:cNvPicPr>
          <p:nvPr/>
        </p:nvPicPr>
        <p:blipFill>
          <a:blip r:embed="rId3" cstate="print"/>
          <a:srcRect/>
          <a:stretch>
            <a:fillRect/>
          </a:stretch>
        </p:blipFill>
        <p:spPr bwMode="auto">
          <a:xfrm>
            <a:off x="685800" y="2398713"/>
            <a:ext cx="7772400" cy="3773487"/>
          </a:xfrm>
          <a:prstGeom prst="rect">
            <a:avLst/>
          </a:prstGeom>
          <a:noFill/>
        </p:spPr>
      </p:pic>
    </p:spTree>
    <p:extLst>
      <p:ext uri="{BB962C8B-B14F-4D97-AF65-F5344CB8AC3E}">
        <p14:creationId xmlns:p14="http://schemas.microsoft.com/office/powerpoint/2010/main" val="48599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185</Words>
  <Application>Microsoft Office PowerPoint</Application>
  <PresentationFormat>On-screen Show (4:3)</PresentationFormat>
  <Paragraphs>35</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WELCOME</vt:lpstr>
      <vt:lpstr>1. What kind of Plate Boundary is this? EXPLAIN.</vt:lpstr>
      <vt:lpstr>2. Describe what type of plate boundary is this? What landform is created?</vt:lpstr>
      <vt:lpstr>3. Explain with some detail, what is happening between these 2 plates.</vt:lpstr>
      <vt:lpstr>4. This is a picture of the Aleutian Islands in the Northern Pacific between Asia and Alaska. Discuss some plate activity going on in this area using the distinguishing visible plate boundary feature. Explain the relationship of the visible feature and the Ring of Fire.</vt:lpstr>
      <vt:lpstr>5. Discuss the evidence of plate tectonics this image supports.  How?</vt:lpstr>
      <vt:lpstr>6. On average how far do plates move per year.</vt:lpstr>
      <vt:lpstr>7. What kind of plates and plate boundary?   What is happening in the picture? Use technical terminology.</vt:lpstr>
      <vt:lpstr>8. Explain the force moving these plates.  How do they work?  What drives them?</vt:lpstr>
      <vt:lpstr> 9.  This picture represents what type of evidence for Plate Tectonics? Explain the different colored lines.  Where we might find the oldest rock?  Why?</vt:lpstr>
      <vt:lpstr>10.  Explain how this diagram is supportive evidence of the theory of Plate Tectonics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Julie Walker</dc:creator>
  <cp:lastModifiedBy>Julie Walker</cp:lastModifiedBy>
  <cp:revision>13</cp:revision>
  <dcterms:created xsi:type="dcterms:W3CDTF">2015-09-24T17:00:18Z</dcterms:created>
  <dcterms:modified xsi:type="dcterms:W3CDTF">2016-02-08T19:09:34Z</dcterms:modified>
</cp:coreProperties>
</file>