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62" tIns="46231" rIns="92462" bIns="462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73" y="0"/>
            <a:ext cx="4002299" cy="347504"/>
          </a:xfrm>
          <a:prstGeom prst="rect">
            <a:avLst/>
          </a:prstGeom>
        </p:spPr>
        <p:txBody>
          <a:bodyPr vert="horz" lIns="92462" tIns="46231" rIns="92462" bIns="46231" rtlCol="0"/>
          <a:lstStyle>
            <a:lvl1pPr algn="r">
              <a:defRPr sz="1200"/>
            </a:lvl1pPr>
          </a:lstStyle>
          <a:p>
            <a:fld id="{451719E5-BFD3-4EBC-BAD6-93641AD7C7C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0963"/>
            <a:ext cx="4002299" cy="347504"/>
          </a:xfrm>
          <a:prstGeom prst="rect">
            <a:avLst/>
          </a:prstGeom>
        </p:spPr>
        <p:txBody>
          <a:bodyPr vert="horz" lIns="92462" tIns="46231" rIns="92462" bIns="462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73" y="6600963"/>
            <a:ext cx="4002299" cy="347504"/>
          </a:xfrm>
          <a:prstGeom prst="rect">
            <a:avLst/>
          </a:prstGeom>
        </p:spPr>
        <p:txBody>
          <a:bodyPr vert="horz" lIns="92462" tIns="46231" rIns="92462" bIns="46231" rtlCol="0" anchor="b"/>
          <a:lstStyle>
            <a:lvl1pPr algn="r">
              <a:defRPr sz="1200"/>
            </a:lvl1pPr>
          </a:lstStyle>
          <a:p>
            <a:fld id="{C86BC2A7-BF03-4C38-A9D1-DFB4EA42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62" tIns="46231" rIns="92462" bIns="462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73" y="0"/>
            <a:ext cx="4002299" cy="347504"/>
          </a:xfrm>
          <a:prstGeom prst="rect">
            <a:avLst/>
          </a:prstGeom>
        </p:spPr>
        <p:txBody>
          <a:bodyPr vert="horz" lIns="92462" tIns="46231" rIns="92462" bIns="46231" rtlCol="0"/>
          <a:lstStyle>
            <a:lvl1pPr algn="r">
              <a:defRPr sz="1200"/>
            </a:lvl1pPr>
          </a:lstStyle>
          <a:p>
            <a:fld id="{C6108FE9-9B03-4573-9F61-39B5AB038AF8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2" tIns="46231" rIns="92462" bIns="462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62" tIns="46231" rIns="92462" bIns="462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0963"/>
            <a:ext cx="4002299" cy="347504"/>
          </a:xfrm>
          <a:prstGeom prst="rect">
            <a:avLst/>
          </a:prstGeom>
        </p:spPr>
        <p:txBody>
          <a:bodyPr vert="horz" lIns="92462" tIns="46231" rIns="92462" bIns="462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173" y="6600963"/>
            <a:ext cx="4002299" cy="347504"/>
          </a:xfrm>
          <a:prstGeom prst="rect">
            <a:avLst/>
          </a:prstGeom>
        </p:spPr>
        <p:txBody>
          <a:bodyPr vert="horz" lIns="92462" tIns="46231" rIns="92462" bIns="46231" rtlCol="0" anchor="b"/>
          <a:lstStyle>
            <a:lvl1pPr algn="r">
              <a:defRPr sz="1200"/>
            </a:lvl1pPr>
          </a:lstStyle>
          <a:p>
            <a:fld id="{BEFF19FB-E315-4DBE-9988-3F02580F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5531"/>
            <a:ext cx="8229600" cy="1501214"/>
          </a:xfrm>
          <a:prstGeom prst="rect">
            <a:avLst/>
          </a:prstGeom>
        </p:spPr>
        <p:txBody>
          <a:bodyPr vert="horz" wrap="square" lIns="0" tIns="762795" rIns="0" bIns="0" rtlCol="0">
            <a:spAutoFit/>
          </a:bodyPr>
          <a:lstStyle/>
          <a:p>
            <a:pPr marL="2569845">
              <a:lnSpc>
                <a:spcPts val="5685"/>
              </a:lnSpc>
            </a:pPr>
            <a:r>
              <a:rPr sz="4800" spc="5" dirty="0">
                <a:solidFill>
                  <a:schemeClr val="bg1"/>
                </a:solidFill>
              </a:rPr>
              <a:t>O</a:t>
            </a:r>
            <a:r>
              <a:rPr sz="4800" dirty="0">
                <a:solidFill>
                  <a:schemeClr val="bg1"/>
                </a:solidFill>
              </a:rPr>
              <a:t>v</a:t>
            </a:r>
            <a:r>
              <a:rPr sz="4800" spc="-10" dirty="0">
                <a:solidFill>
                  <a:schemeClr val="bg1"/>
                </a:solidFill>
              </a:rPr>
              <a:t>e</a:t>
            </a:r>
            <a:r>
              <a:rPr sz="4800" dirty="0">
                <a:solidFill>
                  <a:schemeClr val="bg1"/>
                </a:solidFill>
              </a:rPr>
              <a:t>rv</a:t>
            </a:r>
            <a:r>
              <a:rPr sz="4800" spc="5" dirty="0">
                <a:solidFill>
                  <a:schemeClr val="bg1"/>
                </a:solidFill>
              </a:rPr>
              <a:t>i</a:t>
            </a:r>
            <a:r>
              <a:rPr sz="4800" dirty="0">
                <a:solidFill>
                  <a:schemeClr val="bg1"/>
                </a:solidFill>
              </a:rPr>
              <a:t>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691" y="2015423"/>
            <a:ext cx="3573145" cy="3629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70.8%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arth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 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ered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by</a:t>
            </a:r>
            <a:r>
              <a:rPr sz="32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marR="163195" indent="-344170">
              <a:lnSpc>
                <a:spcPts val="3820"/>
              </a:lnSpc>
              <a:spcBef>
                <a:spcPts val="91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97.2%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urfac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marR="523240" indent="-344170" algn="just">
              <a:lnSpc>
                <a:spcPct val="100000"/>
              </a:lnSpc>
              <a:spcBef>
                <a:spcPts val="64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Interc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onne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ted g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obal</a:t>
            </a:r>
            <a:r>
              <a:rPr sz="3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or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orld 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ean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1752" y="1871498"/>
            <a:ext cx="4840187" cy="4221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9872" rIns="0" bIns="0" rtlCol="0">
            <a:spAutoFit/>
          </a:bodyPr>
          <a:lstStyle/>
          <a:p>
            <a:pPr marL="1731645">
              <a:lnSpc>
                <a:spcPct val="100000"/>
              </a:lnSpc>
            </a:pPr>
            <a:r>
              <a:rPr dirty="0">
                <a:solidFill>
                  <a:schemeClr val="bg1"/>
                </a:solidFill>
              </a:rPr>
              <a:t>C</a:t>
            </a:r>
            <a:r>
              <a:rPr spc="10" dirty="0">
                <a:solidFill>
                  <a:schemeClr val="bg1"/>
                </a:solidFill>
              </a:rPr>
              <a:t>h</a:t>
            </a:r>
            <a:r>
              <a:rPr spc="-30" dirty="0">
                <a:solidFill>
                  <a:schemeClr val="bg1"/>
                </a:solidFill>
              </a:rPr>
              <a:t>i</a:t>
            </a:r>
            <a:r>
              <a:rPr spc="5" dirty="0">
                <a:solidFill>
                  <a:schemeClr val="bg1"/>
                </a:solidFill>
              </a:rPr>
              <a:t>n</a:t>
            </a:r>
            <a:r>
              <a:rPr dirty="0">
                <a:solidFill>
                  <a:schemeClr val="bg1"/>
                </a:solidFill>
              </a:rPr>
              <a:t>e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dirty="0">
                <a:solidFill>
                  <a:schemeClr val="bg1"/>
                </a:solidFill>
              </a:rPr>
              <a:t>e oce</a:t>
            </a:r>
            <a:r>
              <a:rPr spc="-35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</a:rPr>
              <a:t>n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voyag</a:t>
            </a:r>
            <a:r>
              <a:rPr spc="-25"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n</a:t>
            </a:r>
            <a:r>
              <a:rPr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9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0" marR="562610" indent="-344170">
              <a:lnSpc>
                <a:spcPts val="346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564515" algn="l"/>
              </a:tabLst>
            </a:pPr>
            <a:r>
              <a:rPr b="1" spc="-15" dirty="0">
                <a:solidFill>
                  <a:schemeClr val="bg1"/>
                </a:solidFill>
                <a:latin typeface="Arial"/>
                <a:cs typeface="Arial"/>
              </a:rPr>
              <a:t>1.</a:t>
            </a:r>
            <a:r>
              <a:rPr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chemeClr val="bg1"/>
                </a:solidFill>
              </a:rPr>
              <a:t>Ch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ne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spc="-20" dirty="0">
                <a:solidFill>
                  <a:schemeClr val="bg1"/>
                </a:solidFill>
              </a:rPr>
              <a:t>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j</a:t>
            </a:r>
            <a:r>
              <a:rPr spc="-20" dirty="0">
                <a:solidFill>
                  <a:schemeClr val="bg1"/>
                </a:solidFill>
              </a:rPr>
              <a:t>un</a:t>
            </a:r>
            <a:r>
              <a:rPr spc="-30" dirty="0">
                <a:solidFill>
                  <a:schemeClr val="bg1"/>
                </a:solidFill>
              </a:rPr>
              <a:t>k</a:t>
            </a:r>
            <a:r>
              <a:rPr spc="-20" dirty="0">
                <a:solidFill>
                  <a:schemeClr val="bg1"/>
                </a:solidFill>
              </a:rPr>
              <a:t>s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ha</a:t>
            </a:r>
            <a:r>
              <a:rPr spc="-10" dirty="0">
                <a:solidFill>
                  <a:schemeClr val="bg1"/>
                </a:solidFill>
              </a:rPr>
              <a:t>v</a:t>
            </a:r>
            <a:r>
              <a:rPr spc="-20" dirty="0">
                <a:solidFill>
                  <a:schemeClr val="bg1"/>
                </a:solidFill>
              </a:rPr>
              <a:t>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fu</a:t>
            </a:r>
            <a:r>
              <a:rPr spc="0" dirty="0">
                <a:solidFill>
                  <a:schemeClr val="bg1"/>
                </a:solidFill>
              </a:rPr>
              <a:t>l</a:t>
            </a:r>
            <a:r>
              <a:rPr spc="-10" dirty="0">
                <a:solidFill>
                  <a:schemeClr val="bg1"/>
                </a:solidFill>
              </a:rPr>
              <a:t>l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batten</a:t>
            </a:r>
            <a:r>
              <a:rPr spc="-40" dirty="0">
                <a:solidFill>
                  <a:schemeClr val="bg1"/>
                </a:solidFill>
              </a:rPr>
              <a:t>e</a:t>
            </a:r>
            <a:r>
              <a:rPr spc="-20" dirty="0">
                <a:solidFill>
                  <a:schemeClr val="bg1"/>
                </a:solidFill>
              </a:rPr>
              <a:t>d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spc="-20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</a:rPr>
              <a:t>il</a:t>
            </a:r>
            <a:r>
              <a:rPr spc="-10" dirty="0">
                <a:solidFill>
                  <a:schemeClr val="bg1"/>
                </a:solidFill>
              </a:rPr>
              <a:t>s;</a:t>
            </a:r>
            <a:r>
              <a:rPr spc="-15" dirty="0">
                <a:solidFill>
                  <a:schemeClr val="bg1"/>
                </a:solidFill>
              </a:rPr>
              <a:t> ta</a:t>
            </a:r>
            <a:r>
              <a:rPr spc="-10" dirty="0">
                <a:solidFill>
                  <a:schemeClr val="bg1"/>
                </a:solidFill>
              </a:rPr>
              <a:t>c</a:t>
            </a:r>
            <a:r>
              <a:rPr spc="-20" dirty="0">
                <a:solidFill>
                  <a:schemeClr val="bg1"/>
                </a:solidFill>
              </a:rPr>
              <a:t>k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ea</a:t>
            </a:r>
            <a:r>
              <a:rPr spc="-5" dirty="0">
                <a:solidFill>
                  <a:schemeClr val="bg1"/>
                </a:solidFill>
              </a:rPr>
              <a:t>s</a:t>
            </a:r>
            <a:r>
              <a:rPr spc="-25" dirty="0">
                <a:solidFill>
                  <a:schemeClr val="bg1"/>
                </a:solidFill>
              </a:rPr>
              <a:t>i</a:t>
            </a:r>
            <a:r>
              <a:rPr dirty="0">
                <a:solidFill>
                  <a:schemeClr val="bg1"/>
                </a:solidFill>
              </a:rPr>
              <a:t>l</a:t>
            </a:r>
            <a:r>
              <a:rPr spc="-20" dirty="0">
                <a:solidFill>
                  <a:schemeClr val="bg1"/>
                </a:solidFill>
              </a:rPr>
              <a:t>y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15" dirty="0">
                <a:solidFill>
                  <a:schemeClr val="bg1"/>
                </a:solidFill>
              </a:rPr>
              <a:t>nto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the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50" dirty="0">
                <a:solidFill>
                  <a:schemeClr val="bg1"/>
                </a:solidFill>
              </a:rPr>
              <a:t>w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15" dirty="0">
                <a:solidFill>
                  <a:schemeClr val="bg1"/>
                </a:solidFill>
              </a:rPr>
              <a:t>nd.</a:t>
            </a:r>
          </a:p>
          <a:p>
            <a:pPr marL="563880" marR="184150" indent="-344170">
              <a:lnSpc>
                <a:spcPts val="3460"/>
              </a:lnSpc>
              <a:spcBef>
                <a:spcPts val="74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564515" algn="l"/>
              </a:tabLst>
            </a:pPr>
            <a:r>
              <a:rPr b="1" spc="-15" dirty="0">
                <a:solidFill>
                  <a:schemeClr val="bg1"/>
                </a:solidFill>
                <a:latin typeface="Arial"/>
                <a:cs typeface="Arial"/>
              </a:rPr>
              <a:t>2.</a:t>
            </a:r>
            <a:r>
              <a:rPr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chemeClr val="bg1"/>
                </a:solidFill>
              </a:rPr>
              <a:t>B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g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hu</a:t>
            </a:r>
            <a:r>
              <a:rPr spc="0" dirty="0">
                <a:solidFill>
                  <a:schemeClr val="bg1"/>
                </a:solidFill>
              </a:rPr>
              <a:t>l</a:t>
            </a:r>
            <a:r>
              <a:rPr dirty="0">
                <a:solidFill>
                  <a:schemeClr val="bg1"/>
                </a:solidFill>
              </a:rPr>
              <a:t>l</a:t>
            </a:r>
            <a:r>
              <a:rPr spc="-10" dirty="0">
                <a:solidFill>
                  <a:schemeClr val="bg1"/>
                </a:solidFill>
              </a:rPr>
              <a:t>s,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l</a:t>
            </a:r>
            <a:r>
              <a:rPr spc="-20" dirty="0">
                <a:solidFill>
                  <a:schemeClr val="bg1"/>
                </a:solidFill>
              </a:rPr>
              <a:t>arge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ho</a:t>
            </a:r>
            <a:r>
              <a:rPr dirty="0">
                <a:solidFill>
                  <a:schemeClr val="bg1"/>
                </a:solidFill>
              </a:rPr>
              <a:t>l</a:t>
            </a:r>
            <a:r>
              <a:rPr spc="-20" dirty="0">
                <a:solidFill>
                  <a:schemeClr val="bg1"/>
                </a:solidFill>
              </a:rPr>
              <a:t>d</a:t>
            </a:r>
            <a:r>
              <a:rPr spc="-10" dirty="0">
                <a:solidFill>
                  <a:schemeClr val="bg1"/>
                </a:solidFill>
              </a:rPr>
              <a:t>s,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l</a:t>
            </a:r>
            <a:r>
              <a:rPr spc="-20" dirty="0">
                <a:solidFill>
                  <a:schemeClr val="bg1"/>
                </a:solidFill>
              </a:rPr>
              <a:t>o</a:t>
            </a:r>
            <a:r>
              <a:rPr spc="-35" dirty="0">
                <a:solidFill>
                  <a:schemeClr val="bg1"/>
                </a:solidFill>
              </a:rPr>
              <a:t>t</a:t>
            </a:r>
            <a:r>
              <a:rPr spc="-20" dirty="0">
                <a:solidFill>
                  <a:schemeClr val="bg1"/>
                </a:solidFill>
              </a:rPr>
              <a:t>s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of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50" dirty="0">
                <a:solidFill>
                  <a:schemeClr val="bg1"/>
                </a:solidFill>
              </a:rPr>
              <a:t>w</a:t>
            </a:r>
            <a:r>
              <a:rPr spc="5" dirty="0">
                <a:solidFill>
                  <a:schemeClr val="bg1"/>
                </a:solidFill>
              </a:rPr>
              <a:t>a</a:t>
            </a:r>
            <a:r>
              <a:rPr spc="-15" dirty="0">
                <a:solidFill>
                  <a:schemeClr val="bg1"/>
                </a:solidFill>
              </a:rPr>
              <a:t>ter,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good</a:t>
            </a:r>
            <a:r>
              <a:rPr spc="-15" dirty="0">
                <a:solidFill>
                  <a:schemeClr val="bg1"/>
                </a:solidFill>
              </a:rPr>
              <a:t> prov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o</a:t>
            </a:r>
            <a:r>
              <a:rPr spc="-45" dirty="0">
                <a:solidFill>
                  <a:schemeClr val="bg1"/>
                </a:solidFill>
              </a:rPr>
              <a:t>n</a:t>
            </a:r>
            <a:r>
              <a:rPr spc="-10" dirty="0">
                <a:solidFill>
                  <a:schemeClr val="bg1"/>
                </a:solidFill>
              </a:rPr>
              <a:t>s.</a:t>
            </a:r>
          </a:p>
          <a:p>
            <a:pPr marL="563880" marR="5080" indent="-344170">
              <a:lnSpc>
                <a:spcPts val="3460"/>
              </a:lnSpc>
              <a:spcBef>
                <a:spcPts val="74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564515" algn="l"/>
                <a:tab pos="5459095" algn="l"/>
              </a:tabLst>
            </a:pPr>
            <a:r>
              <a:rPr b="1" spc="-15" dirty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chemeClr val="bg1"/>
                </a:solidFill>
              </a:rPr>
              <a:t>F</a:t>
            </a:r>
            <a:r>
              <a:rPr spc="-30" dirty="0">
                <a:solidFill>
                  <a:schemeClr val="bg1"/>
                </a:solidFill>
              </a:rPr>
              <a:t>r</a:t>
            </a:r>
            <a:r>
              <a:rPr spc="-25" dirty="0">
                <a:solidFill>
                  <a:schemeClr val="bg1"/>
                </a:solidFill>
              </a:rPr>
              <a:t>om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1417­1433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spc="-25" dirty="0">
                <a:solidFill>
                  <a:schemeClr val="bg1"/>
                </a:solidFill>
              </a:rPr>
              <a:t>Ch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ne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spc="-20" dirty="0">
                <a:solidFill>
                  <a:schemeClr val="bg1"/>
                </a:solidFill>
              </a:rPr>
              <a:t>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bu</a:t>
            </a:r>
            <a:r>
              <a:rPr spc="0" dirty="0">
                <a:solidFill>
                  <a:schemeClr val="bg1"/>
                </a:solidFill>
              </a:rPr>
              <a:t>i</a:t>
            </a:r>
            <a:r>
              <a:rPr dirty="0">
                <a:solidFill>
                  <a:schemeClr val="bg1"/>
                </a:solidFill>
              </a:rPr>
              <a:t>l</a:t>
            </a:r>
            <a:r>
              <a:rPr spc="-10" dirty="0">
                <a:solidFill>
                  <a:schemeClr val="bg1"/>
                </a:solidFill>
              </a:rPr>
              <a:t>t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spc="-15" dirty="0">
                <a:solidFill>
                  <a:schemeClr val="bg1"/>
                </a:solidFill>
              </a:rPr>
              <a:t>uper­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j</a:t>
            </a:r>
            <a:r>
              <a:rPr spc="-20" dirty="0">
                <a:solidFill>
                  <a:schemeClr val="bg1"/>
                </a:solidFill>
              </a:rPr>
              <a:t>un</a:t>
            </a:r>
            <a:r>
              <a:rPr spc="-10" dirty="0">
                <a:solidFill>
                  <a:schemeClr val="bg1"/>
                </a:solidFill>
              </a:rPr>
              <a:t>ks,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up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to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4</a:t>
            </a:r>
            <a:r>
              <a:rPr spc="-20" dirty="0">
                <a:solidFill>
                  <a:schemeClr val="bg1"/>
                </a:solidFill>
              </a:rPr>
              <a:t>40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35" dirty="0">
                <a:solidFill>
                  <a:schemeClr val="bg1"/>
                </a:solidFill>
              </a:rPr>
              <a:t>f</a:t>
            </a:r>
            <a:r>
              <a:rPr spc="-10" dirty="0">
                <a:solidFill>
                  <a:schemeClr val="bg1"/>
                </a:solidFill>
              </a:rPr>
              <a:t>t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l</a:t>
            </a:r>
            <a:r>
              <a:rPr spc="-20" dirty="0">
                <a:solidFill>
                  <a:schemeClr val="bg1"/>
                </a:solidFill>
              </a:rPr>
              <a:t>ong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for</a:t>
            </a:r>
            <a:r>
              <a:rPr dirty="0">
                <a:solidFill>
                  <a:schemeClr val="bg1"/>
                </a:solidFill>
              </a:rPr>
              <a:t>	</a:t>
            </a:r>
            <a:r>
              <a:rPr i="1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i="1" spc="-20" dirty="0">
                <a:solidFill>
                  <a:schemeClr val="bg1"/>
                </a:solidFill>
                <a:latin typeface="Arial"/>
                <a:cs typeface="Arial"/>
              </a:rPr>
              <a:t>oa</a:t>
            </a:r>
            <a:r>
              <a:rPr i="1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i="1" spc="-15" dirty="0">
                <a:solidFill>
                  <a:schemeClr val="bg1"/>
                </a:solidFill>
                <a:latin typeface="Arial"/>
                <a:cs typeface="Arial"/>
              </a:rPr>
              <a:t>tal </a:t>
            </a:r>
            <a:r>
              <a:rPr spc="-15" dirty="0">
                <a:solidFill>
                  <a:schemeClr val="bg1"/>
                </a:solidFill>
              </a:rPr>
              <a:t>trade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5" dirty="0">
                <a:solidFill>
                  <a:schemeClr val="bg1"/>
                </a:solidFill>
              </a:rPr>
              <a:t>(</a:t>
            </a:r>
            <a:r>
              <a:rPr spc="-20" dirty="0">
                <a:solidFill>
                  <a:schemeClr val="bg1"/>
                </a:solidFill>
              </a:rPr>
              <a:t>no</a:t>
            </a:r>
            <a:r>
              <a:rPr spc="-15" dirty="0">
                <a:solidFill>
                  <a:schemeClr val="bg1"/>
                </a:solidFill>
              </a:rPr>
              <a:t> na</a:t>
            </a:r>
            <a:r>
              <a:rPr spc="-10" dirty="0">
                <a:solidFill>
                  <a:schemeClr val="bg1"/>
                </a:solidFill>
              </a:rPr>
              <a:t>v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15" dirty="0">
                <a:solidFill>
                  <a:schemeClr val="bg1"/>
                </a:solidFill>
              </a:rPr>
              <a:t>gat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15" dirty="0">
                <a:solidFill>
                  <a:schemeClr val="bg1"/>
                </a:solidFill>
              </a:rPr>
              <a:t>on).</a:t>
            </a:r>
          </a:p>
          <a:p>
            <a:pPr marL="563880" indent="-344170">
              <a:lnSpc>
                <a:spcPct val="100000"/>
              </a:lnSpc>
              <a:spcBef>
                <a:spcPts val="30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564515" algn="l"/>
              </a:tabLst>
            </a:pPr>
            <a:r>
              <a:rPr spc="-15" dirty="0">
                <a:solidFill>
                  <a:schemeClr val="bg1"/>
                </a:solidFill>
              </a:rPr>
              <a:t>4.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5" dirty="0">
                <a:solidFill>
                  <a:schemeClr val="bg1"/>
                </a:solidFill>
              </a:rPr>
              <a:t>Ch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ne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spc="-20" dirty="0">
                <a:solidFill>
                  <a:schemeClr val="bg1"/>
                </a:solidFill>
              </a:rPr>
              <a:t>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n</a:t>
            </a:r>
            <a:r>
              <a:rPr spc="-10" dirty="0">
                <a:solidFill>
                  <a:schemeClr val="bg1"/>
                </a:solidFill>
              </a:rPr>
              <a:t>v</a:t>
            </a:r>
            <a:r>
              <a:rPr spc="-20" dirty="0">
                <a:solidFill>
                  <a:schemeClr val="bg1"/>
                </a:solidFill>
              </a:rPr>
              <a:t>e</a:t>
            </a:r>
            <a:r>
              <a:rPr spc="-45" dirty="0">
                <a:solidFill>
                  <a:schemeClr val="bg1"/>
                </a:solidFill>
              </a:rPr>
              <a:t>n</a:t>
            </a:r>
            <a:r>
              <a:rPr spc="-15" dirty="0">
                <a:solidFill>
                  <a:schemeClr val="bg1"/>
                </a:solidFill>
              </a:rPr>
              <a:t>ted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the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25" dirty="0">
                <a:solidFill>
                  <a:schemeClr val="bg1"/>
                </a:solidFill>
              </a:rPr>
              <a:t>Comp</a:t>
            </a:r>
            <a:r>
              <a:rPr spc="-15" dirty="0">
                <a:solidFill>
                  <a:schemeClr val="bg1"/>
                </a:solidFill>
              </a:rPr>
              <a:t>a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spc="-35" dirty="0">
                <a:solidFill>
                  <a:schemeClr val="bg1"/>
                </a:solidFill>
              </a:rPr>
              <a:t>s</a:t>
            </a:r>
            <a:r>
              <a:rPr spc="-10" dirty="0">
                <a:solidFill>
                  <a:schemeClr val="bg1"/>
                </a:solidFill>
              </a:rPr>
              <a:t>!</a:t>
            </a:r>
          </a:p>
          <a:p>
            <a:pPr marL="563880" marR="434975" indent="-344170">
              <a:lnSpc>
                <a:spcPts val="3460"/>
              </a:lnSpc>
              <a:spcBef>
                <a:spcPts val="81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564515" algn="l"/>
              </a:tabLst>
            </a:pPr>
            <a:r>
              <a:rPr b="1" spc="-15" dirty="0">
                <a:solidFill>
                  <a:schemeClr val="bg1"/>
                </a:solidFill>
                <a:latin typeface="Arial"/>
                <a:cs typeface="Arial"/>
              </a:rPr>
              <a:t>4.</a:t>
            </a:r>
            <a:r>
              <a:rPr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chemeClr val="bg1"/>
                </a:solidFill>
              </a:rPr>
              <a:t>Found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no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new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m</a:t>
            </a:r>
            <a:r>
              <a:rPr spc="-15" dirty="0">
                <a:solidFill>
                  <a:schemeClr val="bg1"/>
                </a:solidFill>
              </a:rPr>
              <a:t>arke</a:t>
            </a:r>
            <a:r>
              <a:rPr spc="-10" dirty="0">
                <a:solidFill>
                  <a:schemeClr val="bg1"/>
                </a:solidFill>
              </a:rPr>
              <a:t>ts;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A</a:t>
            </a:r>
            <a:r>
              <a:rPr spc="-25" dirty="0">
                <a:solidFill>
                  <a:schemeClr val="bg1"/>
                </a:solidFill>
              </a:rPr>
              <a:t>dm</a:t>
            </a:r>
            <a:r>
              <a:rPr spc="0" dirty="0">
                <a:solidFill>
                  <a:schemeClr val="bg1"/>
                </a:solidFill>
              </a:rPr>
              <a:t>i</a:t>
            </a:r>
            <a:r>
              <a:rPr spc="-15" dirty="0">
                <a:solidFill>
                  <a:schemeClr val="bg1"/>
                </a:solidFill>
              </a:rPr>
              <a:t>r</a:t>
            </a:r>
            <a:r>
              <a:rPr spc="-50" dirty="0">
                <a:solidFill>
                  <a:schemeClr val="bg1"/>
                </a:solidFill>
              </a:rPr>
              <a:t>a</a:t>
            </a:r>
            <a:r>
              <a:rPr spc="-10" dirty="0">
                <a:solidFill>
                  <a:schemeClr val="bg1"/>
                </a:solidFill>
              </a:rPr>
              <a:t>l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Cheng Ho</a:t>
            </a:r>
            <a:r>
              <a:rPr spc="20" dirty="0">
                <a:solidFill>
                  <a:schemeClr val="bg1"/>
                </a:solidFill>
              </a:rPr>
              <a:t> </a:t>
            </a:r>
            <a:r>
              <a:rPr spc="-50" dirty="0">
                <a:solidFill>
                  <a:schemeClr val="bg1"/>
                </a:solidFill>
              </a:rPr>
              <a:t>w</a:t>
            </a:r>
            <a:r>
              <a:rPr spc="-20" dirty="0">
                <a:solidFill>
                  <a:schemeClr val="bg1"/>
                </a:solidFill>
              </a:rPr>
              <a:t>as</a:t>
            </a:r>
            <a:r>
              <a:rPr spc="10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behea</a:t>
            </a:r>
            <a:r>
              <a:rPr spc="-15" dirty="0">
                <a:solidFill>
                  <a:schemeClr val="bg1"/>
                </a:solidFill>
              </a:rPr>
              <a:t>ded;</a:t>
            </a:r>
            <a:r>
              <a:rPr spc="-5" dirty="0">
                <a:solidFill>
                  <a:schemeClr val="bg1"/>
                </a:solidFill>
              </a:rPr>
              <a:t> s</a:t>
            </a:r>
            <a:r>
              <a:rPr spc="-20" dirty="0">
                <a:solidFill>
                  <a:schemeClr val="bg1"/>
                </a:solidFill>
              </a:rPr>
              <a:t>h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ps</a:t>
            </a:r>
            <a:r>
              <a:rPr spc="10" dirty="0">
                <a:solidFill>
                  <a:schemeClr val="bg1"/>
                </a:solidFill>
              </a:rPr>
              <a:t> </a:t>
            </a:r>
            <a:r>
              <a:rPr spc="-50" dirty="0">
                <a:solidFill>
                  <a:schemeClr val="bg1"/>
                </a:solidFill>
              </a:rPr>
              <a:t>w</a:t>
            </a:r>
            <a:r>
              <a:rPr spc="-20" dirty="0">
                <a:solidFill>
                  <a:schemeClr val="bg1"/>
                </a:solidFill>
              </a:rPr>
              <a:t>ere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bu</a:t>
            </a:r>
            <a:r>
              <a:rPr dirty="0">
                <a:solidFill>
                  <a:schemeClr val="bg1"/>
                </a:solidFill>
              </a:rPr>
              <a:t>r</a:t>
            </a:r>
            <a:r>
              <a:rPr spc="-20" dirty="0">
                <a:solidFill>
                  <a:schemeClr val="bg1"/>
                </a:solidFill>
              </a:rPr>
              <a:t>ned.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"/>
            <a:ext cx="9137875" cy="6851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7892" y="383853"/>
            <a:ext cx="465963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685"/>
              </a:lnSpc>
              <a:tabLst>
                <a:tab pos="2453005" algn="l"/>
              </a:tabLst>
            </a:pP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uro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p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n	vo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y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i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ng</a:t>
            </a:r>
            <a:endParaRPr sz="4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091" y="1101023"/>
            <a:ext cx="7877175" cy="5781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473835" indent="-228600">
              <a:lnSpc>
                <a:spcPct val="100000"/>
              </a:lnSpc>
            </a:pPr>
            <a:r>
              <a:rPr sz="2100" spc="-1050" dirty="0">
                <a:solidFill>
                  <a:schemeClr val="bg1"/>
                </a:solidFill>
                <a:latin typeface="Wingdings"/>
                <a:cs typeface="Wingdings"/>
              </a:rPr>
              <a:t></a:t>
            </a:r>
            <a:r>
              <a:rPr sz="2100" spc="-1060" dirty="0">
                <a:solidFill>
                  <a:schemeClr val="bg1"/>
                </a:solidFill>
                <a:latin typeface="Wingdings"/>
                <a:cs typeface="Wingdings"/>
              </a:rPr>
              <a:t>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1.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Be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ef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earth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train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 e</a:t>
            </a:r>
            <a:r>
              <a:rPr sz="3200" spc="-35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orat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on.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1300" marR="95885" indent="-228600">
              <a:lnSpc>
                <a:spcPts val="3820"/>
              </a:lnSpc>
              <a:spcBef>
                <a:spcPts val="910"/>
              </a:spcBef>
            </a:pPr>
            <a:r>
              <a:rPr sz="2100" spc="-1050" dirty="0">
                <a:solidFill>
                  <a:schemeClr val="bg1"/>
                </a:solidFill>
                <a:latin typeface="Wingdings"/>
                <a:cs typeface="Wingdings"/>
              </a:rPr>
              <a:t></a:t>
            </a:r>
            <a:r>
              <a:rPr sz="2100" spc="-1060" dirty="0">
                <a:solidFill>
                  <a:schemeClr val="bg1"/>
                </a:solidFill>
                <a:latin typeface="Wingdings"/>
                <a:cs typeface="Wingdings"/>
              </a:rPr>
              <a:t>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2.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Square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­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rigge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ps</a:t>
            </a:r>
            <a:r>
              <a:rPr sz="3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arge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argoe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s,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ut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32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do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nd.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1300" marR="544830" indent="-228600">
              <a:lnSpc>
                <a:spcPct val="100000"/>
              </a:lnSpc>
              <a:spcBef>
                <a:spcPts val="645"/>
              </a:spcBef>
              <a:tabLst>
                <a:tab pos="5452745" algn="l"/>
              </a:tabLst>
            </a:pPr>
            <a:r>
              <a:rPr sz="2100" spc="-1050" dirty="0">
                <a:solidFill>
                  <a:schemeClr val="bg1"/>
                </a:solidFill>
                <a:latin typeface="Wingdings"/>
                <a:cs typeface="Wingdings"/>
              </a:rPr>
              <a:t></a:t>
            </a:r>
            <a:r>
              <a:rPr sz="2100" spc="-1060" dirty="0">
                <a:solidFill>
                  <a:schemeClr val="bg1"/>
                </a:solidFill>
                <a:latin typeface="Wingdings"/>
                <a:cs typeface="Wingdings"/>
              </a:rPr>
              <a:t>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Na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gat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on: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s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35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tant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es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zi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uth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 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un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tude,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ut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ong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tude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as me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ured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by</a:t>
            </a:r>
            <a:r>
              <a:rPr sz="32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ad­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ck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ng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becau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1300" marR="5080" indent="-228600">
              <a:lnSpc>
                <a:spcPts val="3820"/>
              </a:lnSpc>
              <a:spcBef>
                <a:spcPts val="910"/>
              </a:spcBef>
            </a:pPr>
            <a:r>
              <a:rPr sz="2100" spc="-1050" dirty="0">
                <a:solidFill>
                  <a:schemeClr val="bg1"/>
                </a:solidFill>
                <a:latin typeface="Wingdings"/>
                <a:cs typeface="Wingdings"/>
              </a:rPr>
              <a:t></a:t>
            </a:r>
            <a:r>
              <a:rPr sz="2100" spc="-1060" dirty="0">
                <a:solidFill>
                  <a:schemeClr val="bg1"/>
                </a:solidFill>
                <a:latin typeface="Wingdings"/>
                <a:cs typeface="Wingdings"/>
              </a:rPr>
              <a:t>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4.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pen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um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c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3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’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ork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ro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ng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 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Need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4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cl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cks.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1300" marR="610235" indent="-228600">
              <a:lnSpc>
                <a:spcPct val="100000"/>
              </a:lnSpc>
              <a:spcBef>
                <a:spcPts val="640"/>
              </a:spcBef>
            </a:pPr>
            <a:r>
              <a:rPr sz="2100" spc="-1050" dirty="0">
                <a:solidFill>
                  <a:schemeClr val="bg1"/>
                </a:solidFill>
                <a:latin typeface="Wingdings"/>
                <a:cs typeface="Wingdings"/>
              </a:rPr>
              <a:t></a:t>
            </a:r>
            <a:r>
              <a:rPr sz="2100" spc="-1060" dirty="0">
                <a:solidFill>
                  <a:schemeClr val="bg1"/>
                </a:solidFill>
                <a:latin typeface="Wingdings"/>
                <a:cs typeface="Wingdings"/>
              </a:rPr>
              <a:t>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5.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onut</a:t>
            </a:r>
            <a:r>
              <a:rPr sz="3200" spc="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urvy</a:t>
            </a:r>
            <a:r>
              <a:rPr sz="32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kill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after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few mo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nths</a:t>
            </a:r>
            <a:r>
              <a:rPr sz="3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v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(as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orbic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ci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d).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"/>
            <a:ext cx="9137883" cy="685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091" y="6140729"/>
            <a:ext cx="32188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latin typeface="Arial Narrow"/>
                <a:cs typeface="Arial Narrow"/>
              </a:rPr>
              <a:t>HMS</a:t>
            </a:r>
            <a:r>
              <a:rPr sz="4000" b="1" spc="-10" dirty="0">
                <a:latin typeface="Arial Narrow"/>
                <a:cs typeface="Arial Narrow"/>
              </a:rPr>
              <a:t> </a:t>
            </a:r>
            <a:r>
              <a:rPr sz="4000" b="1" dirty="0">
                <a:latin typeface="Arial Narrow"/>
                <a:cs typeface="Arial Narrow"/>
              </a:rPr>
              <a:t>Reso</a:t>
            </a:r>
            <a:r>
              <a:rPr sz="4000" b="1" spc="-25" dirty="0">
                <a:latin typeface="Arial Narrow"/>
                <a:cs typeface="Arial Narrow"/>
              </a:rPr>
              <a:t>l</a:t>
            </a:r>
            <a:r>
              <a:rPr sz="4000" b="1" spc="-20" dirty="0">
                <a:latin typeface="Arial Narrow"/>
                <a:cs typeface="Arial Narrow"/>
              </a:rPr>
              <a:t>u</a:t>
            </a:r>
            <a:r>
              <a:rPr sz="4000" b="1" spc="5" dirty="0">
                <a:latin typeface="Arial Narrow"/>
                <a:cs typeface="Arial Narrow"/>
              </a:rPr>
              <a:t>t</a:t>
            </a:r>
            <a:r>
              <a:rPr sz="4000" b="1" dirty="0">
                <a:latin typeface="Arial Narrow"/>
                <a:cs typeface="Arial Narrow"/>
              </a:rPr>
              <a:t>i</a:t>
            </a:r>
            <a:r>
              <a:rPr sz="4000" b="1" spc="-20" dirty="0">
                <a:latin typeface="Arial Narrow"/>
                <a:cs typeface="Arial Narrow"/>
              </a:rPr>
              <a:t>o</a:t>
            </a:r>
            <a:r>
              <a:rPr sz="4000" b="1" dirty="0">
                <a:latin typeface="Arial Narrow"/>
                <a:cs typeface="Arial Narrow"/>
              </a:rPr>
              <a:t>n</a:t>
            </a:r>
            <a:endParaRPr sz="4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904" y="-152400"/>
            <a:ext cx="8229600" cy="1646092"/>
          </a:xfrm>
          <a:prstGeom prst="rect">
            <a:avLst/>
          </a:prstGeom>
        </p:spPr>
        <p:txBody>
          <a:bodyPr vert="horz" wrap="square" lIns="0" tIns="436372" rIns="0" bIns="0" rtlCol="0">
            <a:spAutoFit/>
          </a:bodyPr>
          <a:lstStyle/>
          <a:p>
            <a:pPr marL="360045">
              <a:lnSpc>
                <a:spcPts val="4740"/>
              </a:lnSpc>
            </a:pPr>
            <a:r>
              <a:rPr dirty="0">
                <a:solidFill>
                  <a:schemeClr val="bg1"/>
                </a:solidFill>
              </a:rPr>
              <a:t>Who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spc="10" dirty="0">
                <a:solidFill>
                  <a:schemeClr val="bg1"/>
                </a:solidFill>
              </a:rPr>
              <a:t>w</a:t>
            </a:r>
            <a:r>
              <a:rPr spc="-30" dirty="0">
                <a:solidFill>
                  <a:schemeClr val="bg1"/>
                </a:solidFill>
              </a:rPr>
              <a:t>i</a:t>
            </a:r>
            <a:r>
              <a:rPr spc="5" dirty="0">
                <a:solidFill>
                  <a:schemeClr val="bg1"/>
                </a:solidFill>
              </a:rPr>
              <a:t>n</a:t>
            </a:r>
            <a:r>
              <a:rPr dirty="0">
                <a:solidFill>
                  <a:schemeClr val="bg1"/>
                </a:solidFill>
              </a:rPr>
              <a:t>s </a:t>
            </a:r>
            <a:r>
              <a:rPr spc="-20" dirty="0">
                <a:solidFill>
                  <a:schemeClr val="bg1"/>
                </a:solidFill>
              </a:rPr>
              <a:t>t</a:t>
            </a:r>
            <a:r>
              <a:rPr spc="5" dirty="0">
                <a:solidFill>
                  <a:schemeClr val="bg1"/>
                </a:solidFill>
              </a:rPr>
              <a:t>h</a:t>
            </a:r>
            <a:r>
              <a:rPr dirty="0">
                <a:solidFill>
                  <a:schemeClr val="bg1"/>
                </a:solidFill>
              </a:rPr>
              <a:t>e </a:t>
            </a:r>
            <a:r>
              <a:rPr spc="-35" dirty="0">
                <a:solidFill>
                  <a:schemeClr val="bg1"/>
                </a:solidFill>
              </a:rPr>
              <a:t>e</a:t>
            </a:r>
            <a:r>
              <a:rPr dirty="0">
                <a:solidFill>
                  <a:schemeClr val="bg1"/>
                </a:solidFill>
              </a:rPr>
              <a:t>xpl</a:t>
            </a:r>
            <a:r>
              <a:rPr spc="10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r</a:t>
            </a:r>
            <a:r>
              <a:rPr spc="-35" dirty="0">
                <a:solidFill>
                  <a:schemeClr val="bg1"/>
                </a:solidFill>
              </a:rPr>
              <a:t>a</a:t>
            </a:r>
            <a:r>
              <a:rPr spc="5" dirty="0">
                <a:solidFill>
                  <a:schemeClr val="bg1"/>
                </a:solidFill>
              </a:rPr>
              <a:t>t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n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30" dirty="0">
                <a:solidFill>
                  <a:schemeClr val="bg1"/>
                </a:solidFill>
              </a:rPr>
              <a:t>s</a:t>
            </a:r>
            <a:r>
              <a:rPr spc="10" dirty="0">
                <a:solidFill>
                  <a:schemeClr val="bg1"/>
                </a:solidFill>
              </a:rPr>
              <a:t>w</a:t>
            </a:r>
            <a:r>
              <a:rPr spc="-30" dirty="0">
                <a:solidFill>
                  <a:schemeClr val="bg1"/>
                </a:solidFill>
              </a:rPr>
              <a:t>e</a:t>
            </a:r>
            <a:r>
              <a:rPr dirty="0">
                <a:solidFill>
                  <a:schemeClr val="bg1"/>
                </a:solidFill>
              </a:rPr>
              <a:t>eps</a:t>
            </a:r>
            <a:r>
              <a:rPr spc="10" dirty="0">
                <a:solidFill>
                  <a:schemeClr val="bg1"/>
                </a:solidFill>
              </a:rPr>
              <a:t>t</a:t>
            </a:r>
            <a:r>
              <a:rPr dirty="0">
                <a:solidFill>
                  <a:schemeClr val="bg1"/>
                </a:solidFill>
              </a:rPr>
              <a:t>a</a:t>
            </a:r>
            <a:r>
              <a:rPr spc="-10" dirty="0">
                <a:solidFill>
                  <a:schemeClr val="bg1"/>
                </a:solidFill>
              </a:rPr>
              <a:t>k</a:t>
            </a:r>
            <a:r>
              <a:rPr dirty="0">
                <a:solidFill>
                  <a:schemeClr val="bg1"/>
                </a:solidFill>
              </a:rPr>
              <a:t>e</a:t>
            </a:r>
            <a:r>
              <a:rPr spc="-35" dirty="0">
                <a:solidFill>
                  <a:schemeClr val="bg1"/>
                </a:solidFill>
              </a:rPr>
              <a:t>s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491" y="1361574"/>
            <a:ext cx="8011795" cy="534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20" dirty="0">
                <a:solidFill>
                  <a:srgbClr val="FFFFCC"/>
                </a:solidFill>
                <a:latin typeface="Wingdings"/>
                <a:cs typeface="Wingdings"/>
              </a:rPr>
              <a:t></a:t>
            </a:r>
            <a:r>
              <a:rPr sz="3000" b="1" spc="1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sz="30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0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chemeClr val="bg1"/>
                </a:solidFill>
                <a:latin typeface="Arial"/>
                <a:cs typeface="Arial"/>
              </a:rPr>
              <a:t>Po</a:t>
            </a:r>
            <a:r>
              <a:rPr sz="2600" b="1" spc="3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600" b="1" spc="-6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600" b="1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600" b="1" spc="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sia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600" b="1" spc="-20" dirty="0">
                <a:solidFill>
                  <a:schemeClr val="bg1"/>
                </a:solidFill>
                <a:latin typeface="Arial"/>
                <a:cs typeface="Arial"/>
              </a:rPr>
              <a:t>s?</a:t>
            </a:r>
            <a:endParaRPr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97865" marR="789940" indent="-228600">
              <a:lnSpc>
                <a:spcPts val="2590"/>
              </a:lnSpc>
              <a:spcBef>
                <a:spcPts val="615"/>
              </a:spcBef>
            </a:pPr>
            <a:r>
              <a:rPr sz="1600" spc="-795" dirty="0">
                <a:solidFill>
                  <a:schemeClr val="bg1"/>
                </a:solidFill>
                <a:latin typeface="Wingdings"/>
                <a:cs typeface="Wingdings"/>
              </a:rPr>
              <a:t></a:t>
            </a:r>
            <a:r>
              <a:rPr sz="1600" spc="-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ng</a:t>
            </a:r>
            <a:r>
              <a:rPr sz="2400" b="1" spc="-3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;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ited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rgo 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onstr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4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rfare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nd 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300" spc="-20" dirty="0">
                <a:solidFill>
                  <a:schemeClr val="bg1"/>
                </a:solidFill>
                <a:latin typeface="Wingdings"/>
                <a:cs typeface="Wingdings"/>
              </a:rPr>
              <a:t></a:t>
            </a:r>
            <a:r>
              <a:rPr sz="3000" b="1" spc="1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30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000" b="1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spc="-7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ra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600" b="1" spc="-20" dirty="0">
                <a:solidFill>
                  <a:schemeClr val="bg1"/>
                </a:solidFill>
                <a:latin typeface="Arial"/>
                <a:cs typeface="Arial"/>
              </a:rPr>
              <a:t>s?</a:t>
            </a:r>
            <a:endParaRPr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60"/>
              </a:spcBef>
            </a:pPr>
            <a:r>
              <a:rPr sz="1600" spc="-795" dirty="0">
                <a:solidFill>
                  <a:schemeClr val="bg1"/>
                </a:solidFill>
                <a:latin typeface="Wingdings"/>
                <a:cs typeface="Wingdings"/>
              </a:rPr>
              <a:t></a:t>
            </a:r>
            <a:r>
              <a:rPr sz="1600" spc="-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4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one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spc="-40" dirty="0">
                <a:solidFill>
                  <a:schemeClr val="bg1"/>
                </a:solidFill>
                <a:latin typeface="Arial"/>
                <a:cs typeface="Arial"/>
              </a:rPr>
              <a:t>­</a:t>
            </a:r>
            <a:r>
              <a:rPr sz="2400" b="1" spc="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tr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rou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300" spc="-20" dirty="0">
                <a:solidFill>
                  <a:schemeClr val="bg1"/>
                </a:solidFill>
                <a:latin typeface="Wingdings"/>
                <a:cs typeface="Wingdings"/>
              </a:rPr>
              <a:t></a:t>
            </a:r>
            <a:r>
              <a:rPr sz="3000" b="1" spc="1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30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0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Chinese?</a:t>
            </a:r>
            <a:endParaRPr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97865" marR="721995" indent="-228600">
              <a:lnSpc>
                <a:spcPts val="2590"/>
              </a:lnSpc>
              <a:spcBef>
                <a:spcPts val="590"/>
              </a:spcBef>
            </a:pPr>
            <a:r>
              <a:rPr sz="1600" spc="-795" dirty="0">
                <a:solidFill>
                  <a:schemeClr val="bg1"/>
                </a:solidFill>
                <a:latin typeface="Wingdings"/>
                <a:cs typeface="Wingdings"/>
              </a:rPr>
              <a:t></a:t>
            </a:r>
            <a:r>
              <a:rPr sz="1600" spc="-11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Rigid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3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4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not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lt</a:t>
            </a:r>
            <a:r>
              <a:rPr sz="2400" b="1" spc="1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4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mbitious </a:t>
            </a:r>
            <a:r>
              <a:rPr sz="2400" b="1" spc="-5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2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300" spc="-20" dirty="0">
                <a:solidFill>
                  <a:schemeClr val="bg1"/>
                </a:solidFill>
                <a:latin typeface="Wingdings"/>
                <a:cs typeface="Wingdings"/>
              </a:rPr>
              <a:t></a:t>
            </a:r>
            <a:r>
              <a:rPr sz="3000" b="1" spc="1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30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0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Europea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600" b="1" spc="-20" dirty="0">
                <a:solidFill>
                  <a:schemeClr val="bg1"/>
                </a:solidFill>
                <a:latin typeface="Arial"/>
                <a:cs typeface="Arial"/>
              </a:rPr>
              <a:t>s?</a:t>
            </a:r>
            <a:endParaRPr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97865" marR="5080" indent="-228600">
              <a:lnSpc>
                <a:spcPct val="90400"/>
              </a:lnSpc>
              <a:spcBef>
                <a:spcPts val="665"/>
              </a:spcBef>
            </a:pPr>
            <a:r>
              <a:rPr sz="1800" spc="-900" dirty="0">
                <a:solidFill>
                  <a:schemeClr val="bg1"/>
                </a:solidFill>
                <a:latin typeface="Wingdings"/>
                <a:cs typeface="Wingdings"/>
              </a:rPr>
              <a:t></a:t>
            </a:r>
            <a:r>
              <a:rPr sz="1800" spc="-790" dirty="0">
                <a:solidFill>
                  <a:schemeClr val="bg1"/>
                </a:solidFill>
                <a:latin typeface="Wingdings"/>
                <a:cs typeface="Wingdings"/>
              </a:rPr>
              <a:t>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Ye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!!</a:t>
            </a:r>
            <a:r>
              <a:rPr sz="2800" b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ign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dumb</a:t>
            </a: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but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g. D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sc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spc="-45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lo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im</a:t>
            </a:r>
            <a:r>
              <a:rPr sz="2400" b="1" spc="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 r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nd 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4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w </a:t>
            </a:r>
            <a:r>
              <a:rPr sz="2400" b="1" spc="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ld</a:t>
            </a:r>
            <a:r>
              <a:rPr sz="24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ith</a:t>
            </a: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Gun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4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Ge</a:t>
            </a: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a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sz="24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in the “Di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sc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spc="-45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5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spc="-4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” of t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spc="-2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ld.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77410"/>
            <a:ext cx="8229600" cy="1337456"/>
          </a:xfrm>
          <a:prstGeom prst="rect">
            <a:avLst/>
          </a:prstGeom>
        </p:spPr>
        <p:txBody>
          <a:bodyPr vert="horz" wrap="square" lIns="0" tIns="359321" rIns="0" bIns="0" rtlCol="0">
            <a:spAutoFit/>
          </a:bodyPr>
          <a:lstStyle/>
          <a:p>
            <a:pPr marL="283845">
              <a:lnSpc>
                <a:spcPts val="3790"/>
              </a:lnSpc>
            </a:pPr>
            <a:r>
              <a:rPr sz="3200" spc="-25" dirty="0">
                <a:solidFill>
                  <a:schemeClr val="bg1"/>
                </a:solidFill>
              </a:rPr>
              <a:t>M</a:t>
            </a:r>
            <a:r>
              <a:rPr sz="3200" spc="-10" dirty="0">
                <a:solidFill>
                  <a:schemeClr val="bg1"/>
                </a:solidFill>
              </a:rPr>
              <a:t>o</a:t>
            </a:r>
            <a:r>
              <a:rPr sz="3200" spc="-20" dirty="0">
                <a:solidFill>
                  <a:schemeClr val="bg1"/>
                </a:solidFill>
              </a:rPr>
              <a:t>ti</a:t>
            </a:r>
            <a:r>
              <a:rPr sz="3200" spc="-10" dirty="0">
                <a:solidFill>
                  <a:schemeClr val="bg1"/>
                </a:solidFill>
              </a:rPr>
              <a:t>ve</a:t>
            </a:r>
            <a:r>
              <a:rPr sz="3200" spc="-15" dirty="0">
                <a:solidFill>
                  <a:schemeClr val="bg1"/>
                </a:solidFill>
              </a:rPr>
              <a:t>s</a:t>
            </a:r>
            <a:r>
              <a:rPr sz="3200" spc="-5" dirty="0">
                <a:solidFill>
                  <a:schemeClr val="bg1"/>
                </a:solidFill>
              </a:rPr>
              <a:t> </a:t>
            </a:r>
            <a:r>
              <a:rPr sz="3200" spc="-20" dirty="0">
                <a:solidFill>
                  <a:schemeClr val="bg1"/>
                </a:solidFill>
              </a:rPr>
              <a:t>f</a:t>
            </a:r>
            <a:r>
              <a:rPr sz="3200" spc="-15" dirty="0">
                <a:solidFill>
                  <a:schemeClr val="bg1"/>
                </a:solidFill>
              </a:rPr>
              <a:t>or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spc="-20" dirty="0">
                <a:solidFill>
                  <a:schemeClr val="bg1"/>
                </a:solidFill>
              </a:rPr>
              <a:t>E</a:t>
            </a:r>
            <a:r>
              <a:rPr sz="3200" spc="-10" dirty="0">
                <a:solidFill>
                  <a:schemeClr val="bg1"/>
                </a:solidFill>
              </a:rPr>
              <a:t>u</a:t>
            </a:r>
            <a:r>
              <a:rPr sz="3200" spc="-30" dirty="0">
                <a:solidFill>
                  <a:schemeClr val="bg1"/>
                </a:solidFill>
              </a:rPr>
              <a:t>r</a:t>
            </a:r>
            <a:r>
              <a:rPr sz="3200" spc="-15" dirty="0">
                <a:solidFill>
                  <a:schemeClr val="bg1"/>
                </a:solidFill>
              </a:rPr>
              <a:t>opea</a:t>
            </a:r>
            <a:r>
              <a:rPr sz="3200" spc="-20" dirty="0">
                <a:solidFill>
                  <a:schemeClr val="bg1"/>
                </a:solidFill>
              </a:rPr>
              <a:t>n</a:t>
            </a:r>
            <a:r>
              <a:rPr sz="3200" spc="-5" dirty="0">
                <a:solidFill>
                  <a:schemeClr val="bg1"/>
                </a:solidFill>
              </a:rPr>
              <a:t> </a:t>
            </a:r>
            <a:r>
              <a:rPr sz="3200" spc="-20" dirty="0">
                <a:solidFill>
                  <a:schemeClr val="bg1"/>
                </a:solidFill>
              </a:rPr>
              <a:t>E</a:t>
            </a:r>
            <a:r>
              <a:rPr sz="3200" spc="-5" dirty="0">
                <a:solidFill>
                  <a:schemeClr val="bg1"/>
                </a:solidFill>
              </a:rPr>
              <a:t>x</a:t>
            </a:r>
            <a:r>
              <a:rPr sz="3200" spc="-15" dirty="0">
                <a:solidFill>
                  <a:schemeClr val="bg1"/>
                </a:solidFill>
              </a:rPr>
              <a:t>p</a:t>
            </a:r>
            <a:r>
              <a:rPr sz="3200" spc="-20" dirty="0">
                <a:solidFill>
                  <a:schemeClr val="bg1"/>
                </a:solidFill>
              </a:rPr>
              <a:t>l</a:t>
            </a:r>
            <a:r>
              <a:rPr sz="3200" spc="-15" dirty="0">
                <a:solidFill>
                  <a:schemeClr val="bg1"/>
                </a:solidFill>
              </a:rPr>
              <a:t>o</a:t>
            </a:r>
            <a:r>
              <a:rPr sz="3200" spc="-30" dirty="0">
                <a:solidFill>
                  <a:schemeClr val="bg1"/>
                </a:solidFill>
              </a:rPr>
              <a:t>r</a:t>
            </a:r>
            <a:r>
              <a:rPr sz="3200" spc="-10" dirty="0">
                <a:solidFill>
                  <a:schemeClr val="bg1"/>
                </a:solidFill>
              </a:rPr>
              <a:t>a</a:t>
            </a:r>
            <a:r>
              <a:rPr sz="3200" spc="-20" dirty="0">
                <a:solidFill>
                  <a:schemeClr val="bg1"/>
                </a:solidFill>
              </a:rPr>
              <a:t>ti</a:t>
            </a:r>
            <a:r>
              <a:rPr sz="3200" spc="-15" dirty="0">
                <a:solidFill>
                  <a:schemeClr val="bg1"/>
                </a:solidFill>
              </a:rPr>
              <a:t>on</a:t>
            </a:r>
            <a:r>
              <a:rPr sz="3200" spc="-10" dirty="0">
                <a:solidFill>
                  <a:schemeClr val="bg1"/>
                </a:solidFill>
              </a:rPr>
              <a:t>:</a:t>
            </a:r>
            <a:r>
              <a:rPr sz="3200" spc="-20" dirty="0">
                <a:solidFill>
                  <a:schemeClr val="bg1"/>
                </a:solidFill>
              </a:rPr>
              <a:t> </a:t>
            </a:r>
            <a:r>
              <a:rPr sz="3200" spc="-20" dirty="0"/>
              <a:t>f</a:t>
            </a:r>
            <a:r>
              <a:rPr sz="3200" spc="-15" dirty="0"/>
              <a:t>ood</a:t>
            </a:r>
            <a:r>
              <a:rPr sz="3200" spc="-10" dirty="0"/>
              <a:t>,</a:t>
            </a:r>
            <a:r>
              <a:rPr sz="3200" spc="-20" dirty="0"/>
              <a:t> </a:t>
            </a:r>
            <a:r>
              <a:rPr sz="3200" spc="-30" dirty="0"/>
              <a:t>r</a:t>
            </a:r>
            <a:r>
              <a:rPr sz="3200" spc="-20" dirty="0"/>
              <a:t>i</a:t>
            </a:r>
            <a:r>
              <a:rPr sz="3200" spc="-10" dirty="0"/>
              <a:t>ches,</a:t>
            </a:r>
            <a:r>
              <a:rPr sz="3200" spc="-20" dirty="0"/>
              <a:t> </a:t>
            </a:r>
            <a:r>
              <a:rPr sz="3200" spc="-25" dirty="0"/>
              <a:t>w</a:t>
            </a:r>
            <a:r>
              <a:rPr sz="3200" spc="-5" dirty="0"/>
              <a:t>a</a:t>
            </a:r>
            <a:r>
              <a:rPr sz="3200" spc="-15" dirty="0"/>
              <a:t>r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80491" y="1012525"/>
            <a:ext cx="8134984" cy="5432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455930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1.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ew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land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or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plora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ions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but na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eri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ans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ere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oo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marL="356870" marR="587375" indent="-344170">
              <a:lnSpc>
                <a:spcPct val="100000"/>
              </a:lnSpc>
              <a:spcBef>
                <a:spcPts val="69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2.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ew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st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Ba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ques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hed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or</a:t>
            </a:r>
            <a:r>
              <a:rPr sz="28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od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f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oundland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(@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1200</a:t>
            </a:r>
            <a:r>
              <a:rPr sz="2800" b="1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),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but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one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old!</a:t>
            </a:r>
          </a:p>
          <a:p>
            <a:pPr marL="356870" marR="27940" indent="-34417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  <a:tab pos="5172710" algn="l"/>
              </a:tabLst>
            </a:pP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Spi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gold: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olu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bus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149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sz="28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ails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do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n­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ia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rades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aribbean.	Span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begin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 plunder n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orld.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agellan </a:t>
            </a:r>
            <a:r>
              <a:rPr sz="2800" spc="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ails do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­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ind around </a:t>
            </a:r>
            <a:r>
              <a:rPr sz="2800" spc="1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orld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152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),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Spani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pillage Philippines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or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chemeClr val="bg1"/>
                </a:solidFill>
                <a:latin typeface="Arial"/>
                <a:cs typeface="Arial"/>
              </a:rPr>
              <a:t>250</a:t>
            </a:r>
            <a:r>
              <a:rPr sz="2800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ar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marL="356870" marR="280670" indent="-344170">
              <a:lnSpc>
                <a:spcPct val="100000"/>
              </a:lnSpc>
              <a:spcBef>
                <a:spcPts val="69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4.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plora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ion: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Br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176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sz="28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end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ain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J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es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arri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on’s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hrono</a:t>
            </a:r>
            <a:r>
              <a:rPr sz="2800" spc="-2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ers on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  <a:p>
            <a:pPr marL="356870">
              <a:lnSpc>
                <a:spcPts val="3335"/>
              </a:lnSpc>
            </a:pP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round­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he­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orld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ge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…all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rui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s d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­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ind.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092" y="575369"/>
            <a:ext cx="5026025" cy="1041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</a:pP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C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olumbu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,</a:t>
            </a:r>
            <a:r>
              <a:rPr sz="4800" b="1" spc="15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M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el</a:t>
            </a:r>
            <a:r>
              <a:rPr sz="4800" b="1" spc="10" dirty="0">
                <a:solidFill>
                  <a:schemeClr val="bg1"/>
                </a:solidFill>
                <a:latin typeface="Arial Narrow"/>
                <a:cs typeface="Arial Narrow"/>
              </a:rPr>
              <a:t>l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n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C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b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ot</a:t>
            </a:r>
            <a:endParaRPr sz="4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3752" y="1813585"/>
            <a:ext cx="7315200" cy="4812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616"/>
            <a:ext cx="9137896" cy="6815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691" y="0"/>
            <a:ext cx="4886325" cy="1041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  <a:tabLst>
                <a:tab pos="2148205" algn="l"/>
                <a:tab pos="2569845" algn="l"/>
              </a:tabLst>
            </a:pP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hip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 t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rack	of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 C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o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o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k’s v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o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y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s	</a:t>
            </a:r>
            <a:r>
              <a:rPr sz="4800" b="1" spc="10" dirty="0">
                <a:solidFill>
                  <a:schemeClr val="bg1"/>
                </a:solidFill>
                <a:latin typeface="Arial Narrow"/>
                <a:cs typeface="Arial Narrow"/>
              </a:rPr>
              <a:t>(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1</a:t>
            </a:r>
            <a:r>
              <a:rPr sz="4800" b="1" spc="10" dirty="0">
                <a:solidFill>
                  <a:schemeClr val="bg1"/>
                </a:solidFill>
                <a:latin typeface="Arial Narrow"/>
                <a:cs typeface="Arial Narrow"/>
              </a:rPr>
              <a:t>7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6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8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­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1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7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8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0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  <a:endParaRPr sz="4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6892" y="0"/>
            <a:ext cx="5521960" cy="1041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  <a:tabLst>
                <a:tab pos="1515110" algn="l"/>
                <a:tab pos="1819275" algn="l"/>
                <a:tab pos="2846705" algn="l"/>
                <a:tab pos="3733800" algn="l"/>
              </a:tabLst>
            </a:pP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D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ar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wi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n	and	</a:t>
            </a:r>
            <a:r>
              <a:rPr sz="4800" b="1" spc="-15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he	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V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o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y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 of</a:t>
            </a:r>
            <a:r>
              <a:rPr sz="4800" b="1" spc="1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he	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B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gle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1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8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3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1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­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3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6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  <a:endParaRPr sz="4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16157"/>
            <a:ext cx="9137890" cy="56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36" y="0"/>
            <a:ext cx="4035552" cy="3486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7136" y="4157471"/>
            <a:ext cx="4047744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4335" y="1085088"/>
            <a:ext cx="4047744" cy="2401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4335" y="4145279"/>
            <a:ext cx="4047744" cy="2426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"/>
            <a:ext cx="9138285" cy="0"/>
          </a:xfrm>
          <a:custGeom>
            <a:avLst/>
            <a:gdLst/>
            <a:ahLst/>
            <a:cxnLst/>
            <a:rect l="l" t="t" r="r" b="b"/>
            <a:pathLst>
              <a:path w="9138285">
                <a:moveTo>
                  <a:pt x="0" y="0"/>
                </a:moveTo>
                <a:lnTo>
                  <a:pt x="9137904" y="0"/>
                </a:lnTo>
              </a:path>
            </a:pathLst>
          </a:custGeom>
          <a:ln w="9144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8819" y="3566177"/>
            <a:ext cx="12547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5425" algn="l"/>
              </a:tabLst>
            </a:pPr>
            <a:r>
              <a:rPr sz="1150" spc="-65" dirty="0">
                <a:solidFill>
                  <a:srgbClr val="3F3F3B"/>
                </a:solidFill>
                <a:latin typeface="Arial"/>
                <a:cs typeface="Arial"/>
              </a:rPr>
              <a:t>a	</a:t>
            </a:r>
            <a:r>
              <a:rPr sz="1150" spc="15" dirty="0">
                <a:solidFill>
                  <a:srgbClr val="3F3F3B"/>
                </a:solidFill>
                <a:latin typeface="Arial"/>
                <a:cs typeface="Arial"/>
              </a:rPr>
              <a:t>Active</a:t>
            </a:r>
            <a:r>
              <a:rPr sz="1150" spc="95" dirty="0">
                <a:solidFill>
                  <a:srgbClr val="3F3F3B"/>
                </a:solidFill>
                <a:latin typeface="Arial"/>
                <a:cs typeface="Arial"/>
              </a:rPr>
              <a:t> </a:t>
            </a:r>
            <a:r>
              <a:rPr sz="1150" spc="60" dirty="0">
                <a:solidFill>
                  <a:srgbClr val="4F4D49"/>
                </a:solidFill>
                <a:latin typeface="Arial"/>
                <a:cs typeface="Arial"/>
              </a:rPr>
              <a:t>vo</a:t>
            </a:r>
            <a:r>
              <a:rPr sz="1150" spc="-35" dirty="0">
                <a:solidFill>
                  <a:srgbClr val="4F4D49"/>
                </a:solidFill>
                <a:latin typeface="Arial"/>
                <a:cs typeface="Arial"/>
              </a:rPr>
              <a:t>l</a:t>
            </a:r>
            <a:r>
              <a:rPr sz="1150" spc="65" dirty="0">
                <a:solidFill>
                  <a:srgbClr val="4F4D49"/>
                </a:solidFill>
                <a:latin typeface="Arial"/>
                <a:cs typeface="Arial"/>
              </a:rPr>
              <a:t>cano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3628" y="3953273"/>
            <a:ext cx="138747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30" dirty="0">
                <a:solidFill>
                  <a:srgbClr val="4F4D49"/>
                </a:solidFill>
                <a:latin typeface="Arial"/>
                <a:cs typeface="Arial"/>
              </a:rPr>
              <a:t>Reefs </a:t>
            </a:r>
            <a:r>
              <a:rPr sz="1150" spc="45" dirty="0">
                <a:solidFill>
                  <a:srgbClr val="3F3F3B"/>
                </a:solidFill>
                <a:latin typeface="Arial"/>
                <a:cs typeface="Arial"/>
              </a:rPr>
              <a:t>grow</a:t>
            </a:r>
            <a:r>
              <a:rPr sz="1150" spc="80" dirty="0">
                <a:solidFill>
                  <a:srgbClr val="3F3F3B"/>
                </a:solidFill>
                <a:latin typeface="Arial"/>
                <a:cs typeface="Arial"/>
              </a:rPr>
              <a:t> </a:t>
            </a:r>
            <a:r>
              <a:rPr sz="1150" spc="5" dirty="0">
                <a:solidFill>
                  <a:srgbClr val="4F4D49"/>
                </a:solidFill>
                <a:latin typeface="Arial"/>
                <a:cs typeface="Arial"/>
              </a:rPr>
              <a:t>u</a:t>
            </a:r>
            <a:r>
              <a:rPr sz="1150" spc="65" dirty="0">
                <a:solidFill>
                  <a:srgbClr val="4F4D49"/>
                </a:solidFill>
                <a:latin typeface="Arial"/>
                <a:cs typeface="Arial"/>
              </a:rPr>
              <a:t>pward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012" y="6644461"/>
            <a:ext cx="101219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3360" algn="l"/>
              </a:tabLst>
            </a:pPr>
            <a:r>
              <a:rPr sz="1300" spc="-105" dirty="0">
                <a:solidFill>
                  <a:srgbClr val="4F4D49"/>
                </a:solidFill>
                <a:latin typeface="Arial"/>
                <a:cs typeface="Arial"/>
              </a:rPr>
              <a:t>c	</a:t>
            </a:r>
            <a:r>
              <a:rPr sz="1300" spc="20" dirty="0">
                <a:solidFill>
                  <a:srgbClr val="3F3F3B"/>
                </a:solidFill>
                <a:latin typeface="Arial"/>
                <a:cs typeface="Arial"/>
              </a:rPr>
              <a:t>Ba</a:t>
            </a:r>
            <a:r>
              <a:rPr sz="1300" spc="-80" dirty="0">
                <a:solidFill>
                  <a:srgbClr val="3F3F3B"/>
                </a:solidFill>
                <a:latin typeface="Arial"/>
                <a:cs typeface="Arial"/>
              </a:rPr>
              <a:t>n</a:t>
            </a:r>
            <a:r>
              <a:rPr sz="1300" spc="-15" dirty="0">
                <a:solidFill>
                  <a:srgbClr val="3F3F3B"/>
                </a:solidFill>
                <a:latin typeface="Arial"/>
                <a:cs typeface="Arial"/>
              </a:rPr>
              <a:t>ier</a:t>
            </a:r>
            <a:r>
              <a:rPr sz="1300" spc="10" dirty="0">
                <a:solidFill>
                  <a:srgbClr val="3F3F3B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4F4D49"/>
                </a:solidFill>
                <a:latin typeface="Arial"/>
                <a:cs typeface="Arial"/>
              </a:rPr>
              <a:t>reef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76259" y="858934"/>
            <a:ext cx="0" cy="194945"/>
          </a:xfrm>
          <a:custGeom>
            <a:avLst/>
            <a:gdLst/>
            <a:ahLst/>
            <a:cxnLst/>
            <a:rect l="l" t="t" r="r" b="b"/>
            <a:pathLst>
              <a:path h="194944">
                <a:moveTo>
                  <a:pt x="0" y="0"/>
                </a:moveTo>
                <a:lnTo>
                  <a:pt x="0" y="194329"/>
                </a:lnTo>
              </a:path>
            </a:pathLst>
          </a:custGeom>
          <a:ln w="9361">
            <a:solidFill>
              <a:srgbClr val="DFDF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13980" y="713249"/>
            <a:ext cx="109093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">
              <a:lnSpc>
                <a:spcPts val="1270"/>
              </a:lnSpc>
            </a:pPr>
            <a:r>
              <a:rPr sz="1150" spc="60" dirty="0">
                <a:solidFill>
                  <a:srgbClr val="4F4D49"/>
                </a:solidFill>
                <a:latin typeface="Arial"/>
                <a:cs typeface="Arial"/>
              </a:rPr>
              <a:t>Coral</a:t>
            </a:r>
            <a:r>
              <a:rPr sz="1150" spc="-10" dirty="0">
                <a:solidFill>
                  <a:srgbClr val="4F4D49"/>
                </a:solidFill>
                <a:latin typeface="Arial"/>
                <a:cs typeface="Arial"/>
              </a:rPr>
              <a:t> </a:t>
            </a:r>
            <a:r>
              <a:rPr sz="1150" spc="105" dirty="0">
                <a:solidFill>
                  <a:srgbClr val="4F4D49"/>
                </a:solidFill>
                <a:latin typeface="Arial"/>
                <a:cs typeface="Arial"/>
              </a:rPr>
              <a:t>ree</a:t>
            </a:r>
            <a:r>
              <a:rPr sz="1150" spc="-80" dirty="0">
                <a:solidFill>
                  <a:srgbClr val="4F4D49"/>
                </a:solidFill>
                <a:latin typeface="Arial"/>
                <a:cs typeface="Arial"/>
              </a:rPr>
              <a:t>l</a:t>
            </a:r>
            <a:r>
              <a:rPr sz="1150" spc="105" dirty="0">
                <a:solidFill>
                  <a:srgbClr val="4F4D49"/>
                </a:solidFill>
                <a:latin typeface="Arial"/>
                <a:cs typeface="Arial"/>
              </a:rPr>
              <a:t>s</a:t>
            </a:r>
            <a:r>
              <a:rPr sz="1150" spc="-70" dirty="0">
                <a:solidFill>
                  <a:srgbClr val="4F4D49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3F3F3B"/>
                </a:solidFill>
                <a:latin typeface="Arial"/>
                <a:cs typeface="Arial"/>
              </a:rPr>
              <a:t>on</a:t>
            </a:r>
            <a:r>
              <a:rPr sz="1150" spc="35" dirty="0">
                <a:solidFill>
                  <a:srgbClr val="3F3F3B"/>
                </a:solidFill>
                <a:latin typeface="Arial"/>
                <a:cs typeface="Arial"/>
              </a:rPr>
              <a:t> </a:t>
            </a:r>
            <a:r>
              <a:rPr sz="1150" spc="70" dirty="0">
                <a:solidFill>
                  <a:srgbClr val="4F4D49"/>
                </a:solidFill>
                <a:latin typeface="Arial"/>
                <a:cs typeface="Arial"/>
              </a:rPr>
              <a:t>side</a:t>
            </a:r>
            <a:r>
              <a:rPr sz="1150" spc="-60" dirty="0">
                <a:solidFill>
                  <a:srgbClr val="4F4D49"/>
                </a:solidFill>
                <a:latin typeface="Arial"/>
                <a:cs typeface="Arial"/>
              </a:rPr>
              <a:t> </a:t>
            </a:r>
            <a:r>
              <a:rPr sz="1150" spc="35" dirty="0">
                <a:solidFill>
                  <a:srgbClr val="4F4D49"/>
                </a:solidFill>
                <a:latin typeface="Arial"/>
                <a:cs typeface="Arial"/>
              </a:rPr>
              <a:t>ot</a:t>
            </a:r>
            <a:r>
              <a:rPr sz="1150" spc="-20" dirty="0">
                <a:solidFill>
                  <a:srgbClr val="4F4D49"/>
                </a:solidFill>
                <a:latin typeface="Arial"/>
                <a:cs typeface="Arial"/>
              </a:rPr>
              <a:t> </a:t>
            </a:r>
            <a:r>
              <a:rPr sz="1150" spc="30" dirty="0">
                <a:solidFill>
                  <a:srgbClr val="4F4D49"/>
                </a:solidFill>
                <a:latin typeface="Arial"/>
                <a:cs typeface="Arial"/>
              </a:rPr>
              <a:t>lAllcan</a:t>
            </a:r>
            <a:r>
              <a:rPr sz="1150" spc="10" dirty="0">
                <a:solidFill>
                  <a:srgbClr val="4F4D49"/>
                </a:solidFill>
                <a:latin typeface="Arial"/>
                <a:cs typeface="Arial"/>
              </a:rPr>
              <a:t>o</a:t>
            </a:r>
            <a:r>
              <a:rPr sz="1150" spc="-270" dirty="0">
                <a:solidFill>
                  <a:srgbClr val="BDBCB8"/>
                </a:solidFill>
                <a:latin typeface="Arial"/>
                <a:cs typeface="Arial"/>
              </a:rPr>
              <a:t>,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1239" y="3541174"/>
            <a:ext cx="0" cy="194945"/>
          </a:xfrm>
          <a:custGeom>
            <a:avLst/>
            <a:gdLst/>
            <a:ahLst/>
            <a:cxnLst/>
            <a:rect l="l" t="t" r="r" b="b"/>
            <a:pathLst>
              <a:path h="194945">
                <a:moveTo>
                  <a:pt x="0" y="0"/>
                </a:moveTo>
                <a:lnTo>
                  <a:pt x="0" y="194329"/>
                </a:lnTo>
              </a:path>
            </a:pathLst>
          </a:custGeom>
          <a:ln w="21696">
            <a:solidFill>
              <a:srgbClr val="DFDF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95164" y="3557033"/>
            <a:ext cx="11112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90" dirty="0">
                <a:solidFill>
                  <a:srgbClr val="3F3F3B"/>
                </a:solidFill>
                <a:latin typeface="Arial"/>
                <a:cs typeface="Arial"/>
              </a:rPr>
              <a:t>b</a:t>
            </a:r>
            <a:r>
              <a:rPr sz="1150" spc="-229" dirty="0">
                <a:solidFill>
                  <a:srgbClr val="BDBCB8"/>
                </a:solidFill>
                <a:latin typeface="Arial"/>
                <a:cs typeface="Arial"/>
              </a:rPr>
              <a:t>·</a:t>
            </a:r>
            <a:r>
              <a:rPr sz="1150" dirty="0">
                <a:solidFill>
                  <a:srgbClr val="BDBCB8"/>
                </a:solidFill>
                <a:latin typeface="Arial"/>
                <a:cs typeface="Arial"/>
              </a:rPr>
              <a:t>  </a:t>
            </a:r>
            <a:r>
              <a:rPr sz="1150" spc="15" dirty="0">
                <a:solidFill>
                  <a:srgbClr val="BDBCB8"/>
                </a:solidFill>
                <a:latin typeface="Arial"/>
                <a:cs typeface="Arial"/>
              </a:rPr>
              <a:t> </a:t>
            </a:r>
            <a:r>
              <a:rPr sz="1150" spc="-40" dirty="0">
                <a:solidFill>
                  <a:srgbClr val="3F3F3B"/>
                </a:solidFill>
                <a:latin typeface="Arial"/>
                <a:cs typeface="Arial"/>
              </a:rPr>
              <a:t>F</a:t>
            </a:r>
            <a:r>
              <a:rPr sz="1150" spc="-5" dirty="0">
                <a:solidFill>
                  <a:srgbClr val="3F3F3B"/>
                </a:solidFill>
                <a:latin typeface="Arial"/>
                <a:cs typeface="Arial"/>
              </a:rPr>
              <a:t>r</a:t>
            </a:r>
            <a:r>
              <a:rPr sz="1150" spc="100" dirty="0">
                <a:solidFill>
                  <a:srgbClr val="3F3F3B"/>
                </a:solidFill>
                <a:latin typeface="Arial"/>
                <a:cs typeface="Arial"/>
              </a:rPr>
              <a:t>i</a:t>
            </a:r>
            <a:r>
              <a:rPr sz="1150" spc="70" dirty="0">
                <a:solidFill>
                  <a:srgbClr val="3F3F3B"/>
                </a:solidFill>
                <a:latin typeface="Arial"/>
                <a:cs typeface="Arial"/>
              </a:rPr>
              <a:t>n</a:t>
            </a:r>
            <a:r>
              <a:rPr sz="1150" spc="-10" dirty="0">
                <a:solidFill>
                  <a:srgbClr val="3F3F3B"/>
                </a:solidFill>
                <a:latin typeface="Arial"/>
                <a:cs typeface="Arial"/>
              </a:rPr>
              <a:t>g</a:t>
            </a:r>
            <a:r>
              <a:rPr sz="1150" spc="75" dirty="0">
                <a:solidFill>
                  <a:srgbClr val="626460"/>
                </a:solidFill>
                <a:latin typeface="Arial"/>
                <a:cs typeface="Arial"/>
              </a:rPr>
              <a:t>i</a:t>
            </a:r>
            <a:r>
              <a:rPr sz="1150" spc="70" dirty="0">
                <a:solidFill>
                  <a:srgbClr val="3F3F3B"/>
                </a:solidFill>
                <a:latin typeface="Arial"/>
                <a:cs typeface="Arial"/>
              </a:rPr>
              <a:t>ng</a:t>
            </a:r>
            <a:r>
              <a:rPr sz="1150" spc="10" dirty="0">
                <a:solidFill>
                  <a:srgbClr val="3F3F3B"/>
                </a:solidFill>
                <a:latin typeface="Arial"/>
                <a:cs typeface="Arial"/>
              </a:rPr>
              <a:t> </a:t>
            </a:r>
            <a:r>
              <a:rPr sz="1150" spc="5" dirty="0">
                <a:solidFill>
                  <a:srgbClr val="4F4D49"/>
                </a:solidFill>
                <a:latin typeface="Arial"/>
                <a:cs typeface="Arial"/>
              </a:rPr>
              <a:t>reef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5964" y="3923904"/>
            <a:ext cx="56578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260" dirty="0">
                <a:solidFill>
                  <a:srgbClr val="626460"/>
                </a:solidFill>
                <a:latin typeface="Courier New"/>
                <a:cs typeface="Courier New"/>
              </a:rPr>
              <a:t>l</a:t>
            </a:r>
            <a:r>
              <a:rPr sz="1550" spc="-215" dirty="0">
                <a:solidFill>
                  <a:srgbClr val="626460"/>
                </a:solidFill>
                <a:latin typeface="Courier New"/>
                <a:cs typeface="Courier New"/>
              </a:rPr>
              <a:t>agoon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7355" y="6647705"/>
            <a:ext cx="5397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85" algn="l"/>
              </a:tabLst>
            </a:pPr>
            <a:r>
              <a:rPr sz="1150" spc="-35" dirty="0">
                <a:solidFill>
                  <a:srgbClr val="3F3F3B"/>
                </a:solidFill>
                <a:latin typeface="Arial"/>
                <a:cs typeface="Arial"/>
              </a:rPr>
              <a:t>d	</a:t>
            </a:r>
            <a:r>
              <a:rPr sz="1150" spc="25" dirty="0">
                <a:solidFill>
                  <a:srgbClr val="3F3F3B"/>
                </a:solidFill>
                <a:latin typeface="Arial"/>
                <a:cs typeface="Arial"/>
              </a:rPr>
              <a:t>Atoll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16563"/>
            <a:ext cx="8229600" cy="1459151"/>
          </a:xfrm>
          <a:prstGeom prst="rect">
            <a:avLst/>
          </a:prstGeom>
        </p:spPr>
        <p:txBody>
          <a:bodyPr vert="horz" wrap="square" lIns="0" tIns="713519" rIns="0" bIns="0" rtlCol="0">
            <a:spAutoFit/>
          </a:bodyPr>
          <a:lstStyle/>
          <a:p>
            <a:pPr marL="1100455">
              <a:lnSpc>
                <a:spcPct val="100000"/>
              </a:lnSpc>
            </a:pPr>
            <a:r>
              <a:rPr sz="4800" spc="-10" dirty="0">
                <a:solidFill>
                  <a:schemeClr val="bg1"/>
                </a:solidFill>
              </a:rPr>
              <a:t>P</a:t>
            </a:r>
            <a:r>
              <a:rPr sz="4800" dirty="0">
                <a:solidFill>
                  <a:schemeClr val="bg1"/>
                </a:solidFill>
              </a:rPr>
              <a:t>r</a:t>
            </a:r>
            <a:r>
              <a:rPr sz="4800" spc="10" dirty="0">
                <a:solidFill>
                  <a:schemeClr val="bg1"/>
                </a:solidFill>
              </a:rPr>
              <a:t>i</a:t>
            </a:r>
            <a:r>
              <a:rPr sz="4800" dirty="0">
                <a:solidFill>
                  <a:schemeClr val="bg1"/>
                </a:solidFill>
              </a:rPr>
              <a:t>n</a:t>
            </a:r>
            <a:r>
              <a:rPr sz="4800" spc="-10" dirty="0">
                <a:solidFill>
                  <a:schemeClr val="bg1"/>
                </a:solidFill>
              </a:rPr>
              <a:t>c</a:t>
            </a:r>
            <a:r>
              <a:rPr sz="4800" spc="5" dirty="0">
                <a:solidFill>
                  <a:schemeClr val="bg1"/>
                </a:solidFill>
              </a:rPr>
              <a:t>i</a:t>
            </a:r>
            <a:r>
              <a:rPr sz="4800" dirty="0">
                <a:solidFill>
                  <a:schemeClr val="bg1"/>
                </a:solidFill>
              </a:rPr>
              <a:t>p</a:t>
            </a:r>
            <a:r>
              <a:rPr sz="4800" spc="-10" dirty="0">
                <a:solidFill>
                  <a:schemeClr val="bg1"/>
                </a:solidFill>
              </a:rPr>
              <a:t>a</a:t>
            </a:r>
            <a:r>
              <a:rPr sz="4800" dirty="0">
                <a:solidFill>
                  <a:schemeClr val="bg1"/>
                </a:solidFill>
              </a:rPr>
              <a:t>l</a:t>
            </a:r>
            <a:r>
              <a:rPr sz="4800" spc="15" dirty="0">
                <a:solidFill>
                  <a:schemeClr val="bg1"/>
                </a:solidFill>
              </a:rPr>
              <a:t> </a:t>
            </a:r>
            <a:r>
              <a:rPr sz="4800" dirty="0">
                <a:solidFill>
                  <a:schemeClr val="bg1"/>
                </a:solidFill>
              </a:rPr>
              <a:t>o</a:t>
            </a:r>
            <a:r>
              <a:rPr sz="4800" spc="-10" dirty="0">
                <a:solidFill>
                  <a:schemeClr val="bg1"/>
                </a:solidFill>
              </a:rPr>
              <a:t>c</a:t>
            </a:r>
            <a:r>
              <a:rPr sz="4800" dirty="0">
                <a:solidFill>
                  <a:schemeClr val="bg1"/>
                </a:solidFill>
              </a:rPr>
              <a:t>e</a:t>
            </a:r>
            <a:r>
              <a:rPr sz="4800" spc="-10" dirty="0">
                <a:solidFill>
                  <a:schemeClr val="bg1"/>
                </a:solidFill>
              </a:rPr>
              <a:t>a</a:t>
            </a:r>
            <a:r>
              <a:rPr sz="4800" dirty="0">
                <a:solidFill>
                  <a:schemeClr val="bg1"/>
                </a:solidFill>
              </a:rPr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2192384"/>
            <a:ext cx="7015480" cy="407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600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cific</a:t>
            </a: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2600" spc="-50" dirty="0">
                <a:solidFill>
                  <a:schemeClr val="bg1"/>
                </a:solidFill>
                <a:latin typeface="Wingdings"/>
                <a:cs typeface="Wingdings"/>
              </a:rPr>
              <a:t>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35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est</a:t>
            </a:r>
          </a:p>
          <a:p>
            <a:pPr marL="356870" indent="-344170">
              <a:lnSpc>
                <a:spcPct val="100000"/>
              </a:lnSpc>
              <a:spcBef>
                <a:spcPts val="42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Atl</a:t>
            </a:r>
            <a:r>
              <a:rPr sz="3600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600" spc="-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tic</a:t>
            </a: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2600" spc="-50" dirty="0">
                <a:solidFill>
                  <a:schemeClr val="bg1"/>
                </a:solidFill>
                <a:latin typeface="Wingdings"/>
                <a:cs typeface="Wingdings"/>
              </a:rPr>
              <a:t>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ec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nd 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argest</a:t>
            </a:r>
          </a:p>
          <a:p>
            <a:pPr marL="356870" indent="-344170">
              <a:lnSpc>
                <a:spcPct val="100000"/>
              </a:lnSpc>
              <a:spcBef>
                <a:spcPts val="42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3600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3600" spc="-10" dirty="0">
                <a:solidFill>
                  <a:schemeClr val="bg1"/>
                </a:solidFill>
                <a:latin typeface="Arial"/>
                <a:cs typeface="Arial"/>
              </a:rPr>
              <a:t>ia</a:t>
            </a: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</a:p>
          <a:p>
            <a:pPr marL="469900">
              <a:lnSpc>
                <a:spcPct val="100000"/>
              </a:lnSpc>
              <a:spcBef>
                <a:spcPts val="409"/>
              </a:spcBef>
            </a:pPr>
            <a:r>
              <a:rPr sz="2600" spc="-50" dirty="0">
                <a:solidFill>
                  <a:schemeClr val="bg1"/>
                </a:solidFill>
                <a:latin typeface="Wingdings"/>
                <a:cs typeface="Wingdings"/>
              </a:rPr>
              <a:t>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500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35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n S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ut</a:t>
            </a:r>
            <a:r>
              <a:rPr sz="3500" spc="2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ern</a:t>
            </a:r>
            <a:r>
              <a:rPr sz="35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emis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0055" y="123955"/>
            <a:ext cx="56827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60470" algn="l"/>
              </a:tabLst>
            </a:pP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M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at</a:t>
            </a:r>
            <a:r>
              <a:rPr sz="4800" b="1" spc="10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h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w</a:t>
            </a:r>
            <a:r>
              <a:rPr sz="4800" b="1" spc="-5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M</a:t>
            </a:r>
            <a:r>
              <a:rPr sz="4800" b="1" spc="-3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ury	</a:t>
            </a:r>
            <a:r>
              <a:rPr sz="4800" b="1" spc="10" dirty="0">
                <a:solidFill>
                  <a:schemeClr val="bg1"/>
                </a:solidFill>
                <a:latin typeface="Arial Narrow"/>
                <a:cs typeface="Arial Narrow"/>
              </a:rPr>
              <a:t>(</a:t>
            </a:r>
            <a:r>
              <a:rPr sz="4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1</a:t>
            </a:r>
            <a:r>
              <a:rPr sz="4800" b="1" spc="-10" dirty="0" smtClean="0">
                <a:solidFill>
                  <a:schemeClr val="bg1"/>
                </a:solidFill>
                <a:latin typeface="Arial Narrow"/>
                <a:cs typeface="Arial Narrow"/>
              </a:rPr>
              <a:t>8</a:t>
            </a:r>
            <a:r>
              <a:rPr sz="4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8</a:t>
            </a:r>
            <a:r>
              <a:rPr sz="4800" b="1" spc="-10" dirty="0" smtClean="0">
                <a:solidFill>
                  <a:schemeClr val="bg1"/>
                </a:solidFill>
                <a:latin typeface="Arial Narrow"/>
                <a:cs typeface="Arial Narrow"/>
              </a:rPr>
              <a:t>5</a:t>
            </a:r>
            <a:r>
              <a:rPr lang="en-US" sz="48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  <a:endParaRPr sz="4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58955"/>
            <a:ext cx="9137875" cy="6092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092" y="575369"/>
            <a:ext cx="4910455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  <a:tabLst>
                <a:tab pos="1925955" algn="l"/>
              </a:tabLst>
            </a:pPr>
            <a:r>
              <a:rPr sz="4800" b="1" spc="-10" dirty="0">
                <a:solidFill>
                  <a:srgbClr val="FFFFCC"/>
                </a:solidFill>
                <a:latin typeface="Arial Narrow"/>
                <a:cs typeface="Arial Narrow"/>
              </a:rPr>
              <a:t>V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o</a:t>
            </a:r>
            <a:r>
              <a:rPr sz="4800" b="1" spc="-10" dirty="0">
                <a:solidFill>
                  <a:srgbClr val="FFFFCC"/>
                </a:solidFill>
                <a:latin typeface="Arial Narrow"/>
                <a:cs typeface="Arial Narrow"/>
              </a:rPr>
              <a:t>y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rgbClr val="FFFFCC"/>
                </a:solidFill>
                <a:latin typeface="Arial Narrow"/>
                <a:cs typeface="Arial Narrow"/>
              </a:rPr>
              <a:t>g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e	of</a:t>
            </a:r>
            <a:r>
              <a:rPr sz="4800" b="1" spc="15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800" b="1" spc="5" dirty="0">
                <a:solidFill>
                  <a:srgbClr val="FFFFCC"/>
                </a:solidFill>
                <a:latin typeface="Arial Narrow"/>
                <a:cs typeface="Arial Narrow"/>
              </a:rPr>
              <a:t>t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he </a:t>
            </a:r>
            <a:r>
              <a:rPr sz="4800" b="1" spc="-10" dirty="0">
                <a:solidFill>
                  <a:srgbClr val="FFFFCC"/>
                </a:solidFill>
                <a:latin typeface="Arial Narrow"/>
                <a:cs typeface="Arial Narrow"/>
              </a:rPr>
              <a:t>C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h</a:t>
            </a:r>
            <a:r>
              <a:rPr sz="4800" b="1" spc="-10" dirty="0">
                <a:solidFill>
                  <a:srgbClr val="FFFFCC"/>
                </a:solidFill>
                <a:latin typeface="Arial Narrow"/>
                <a:cs typeface="Arial Narrow"/>
              </a:rPr>
              <a:t>a</a:t>
            </a:r>
            <a:r>
              <a:rPr sz="4800" b="1" spc="5" dirty="0">
                <a:solidFill>
                  <a:srgbClr val="FFFFCC"/>
                </a:solidFill>
                <a:latin typeface="Arial Narrow"/>
                <a:cs typeface="Arial Narrow"/>
              </a:rPr>
              <a:t>ll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e</a:t>
            </a:r>
            <a:r>
              <a:rPr sz="4800" b="1" spc="-10" dirty="0">
                <a:solidFill>
                  <a:srgbClr val="FFFFCC"/>
                </a:solidFill>
                <a:latin typeface="Arial Narrow"/>
                <a:cs typeface="Arial Narrow"/>
              </a:rPr>
              <a:t>n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g</a:t>
            </a:r>
            <a:r>
              <a:rPr sz="4800" b="1" spc="-10" dirty="0">
                <a:solidFill>
                  <a:srgbClr val="FFFFCC"/>
                </a:solidFill>
                <a:latin typeface="Arial Narrow"/>
                <a:cs typeface="Arial Narrow"/>
              </a:rPr>
              <a:t>e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r</a:t>
            </a:r>
            <a:r>
              <a:rPr sz="4800" b="1" spc="10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800" b="1" spc="-15" dirty="0">
                <a:solidFill>
                  <a:srgbClr val="FFFFCC"/>
                </a:solidFill>
                <a:latin typeface="Arial Narrow"/>
                <a:cs typeface="Arial Narrow"/>
              </a:rPr>
              <a:t>(</a:t>
            </a:r>
            <a:r>
              <a:rPr sz="4800" b="1" dirty="0">
                <a:solidFill>
                  <a:srgbClr val="FF66CC"/>
                </a:solidFill>
                <a:latin typeface="Arial Narrow"/>
                <a:cs typeface="Arial Narrow"/>
              </a:rPr>
              <a:t>1</a:t>
            </a:r>
            <a:r>
              <a:rPr sz="4800" b="1" spc="-10" dirty="0">
                <a:solidFill>
                  <a:srgbClr val="FF66CC"/>
                </a:solidFill>
                <a:latin typeface="Arial Narrow"/>
                <a:cs typeface="Arial Narrow"/>
              </a:rPr>
              <a:t>8</a:t>
            </a:r>
            <a:r>
              <a:rPr sz="4800" b="1" dirty="0">
                <a:solidFill>
                  <a:srgbClr val="FF66CC"/>
                </a:solidFill>
                <a:latin typeface="Arial Narrow"/>
                <a:cs typeface="Arial Narrow"/>
              </a:rPr>
              <a:t>7</a:t>
            </a:r>
            <a:r>
              <a:rPr sz="4800" b="1" spc="-10" dirty="0">
                <a:solidFill>
                  <a:srgbClr val="FF66CC"/>
                </a:solidFill>
                <a:latin typeface="Arial Narrow"/>
                <a:cs typeface="Arial Narrow"/>
              </a:rPr>
              <a:t>2</a:t>
            </a:r>
            <a:r>
              <a:rPr sz="4800" b="1" spc="5" dirty="0">
                <a:solidFill>
                  <a:srgbClr val="FF66CC"/>
                </a:solidFill>
                <a:latin typeface="Arial Narrow"/>
                <a:cs typeface="Arial Narrow"/>
              </a:rPr>
              <a:t>­</a:t>
            </a:r>
            <a:r>
              <a:rPr sz="4800" b="1" dirty="0">
                <a:solidFill>
                  <a:srgbClr val="FF66CC"/>
                </a:solidFill>
                <a:latin typeface="Arial Narrow"/>
                <a:cs typeface="Arial Narrow"/>
              </a:rPr>
              <a:t>7</a:t>
            </a:r>
            <a:r>
              <a:rPr sz="4800" b="1" spc="-10" dirty="0">
                <a:solidFill>
                  <a:srgbClr val="FF66CC"/>
                </a:solidFill>
                <a:latin typeface="Arial Narrow"/>
                <a:cs typeface="Arial Narrow"/>
              </a:rPr>
              <a:t>5</a:t>
            </a:r>
            <a:r>
              <a:rPr sz="4800" b="1" dirty="0">
                <a:solidFill>
                  <a:srgbClr val="FFFFCC"/>
                </a:solidFill>
                <a:latin typeface="Arial Narrow"/>
                <a:cs typeface="Arial Narrow"/>
              </a:rPr>
              <a:t>)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054365"/>
            <a:ext cx="9137889" cy="4797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071" rIns="0" bIns="0" rtlCol="0">
            <a:spAutoFit/>
          </a:bodyPr>
          <a:lstStyle/>
          <a:p>
            <a:pPr marL="1655445">
              <a:lnSpc>
                <a:spcPct val="100000"/>
              </a:lnSpc>
            </a:pPr>
            <a:r>
              <a:rPr spc="5" dirty="0"/>
              <a:t>F</a:t>
            </a:r>
            <a:r>
              <a:rPr dirty="0"/>
              <a:t>i</a:t>
            </a:r>
            <a:r>
              <a:rPr spc="-10" dirty="0"/>
              <a:t>r</a:t>
            </a:r>
            <a:r>
              <a:rPr dirty="0"/>
              <a:t>st Ma</a:t>
            </a:r>
            <a:r>
              <a:rPr spc="-10" dirty="0"/>
              <a:t>r</a:t>
            </a:r>
            <a:r>
              <a:rPr spc="-30" dirty="0"/>
              <a:t>i</a:t>
            </a:r>
            <a:r>
              <a:rPr spc="5" dirty="0"/>
              <a:t>n</a:t>
            </a:r>
            <a:r>
              <a:rPr dirty="0"/>
              <a:t>e L</a:t>
            </a:r>
            <a:r>
              <a:rPr spc="-30" dirty="0"/>
              <a:t>a</a:t>
            </a:r>
            <a:r>
              <a:rPr spc="5" dirty="0"/>
              <a:t>bo</a:t>
            </a:r>
            <a:r>
              <a:rPr dirty="0"/>
              <a:t>r</a:t>
            </a:r>
            <a:r>
              <a:rPr spc="-35" dirty="0"/>
              <a:t>a</a:t>
            </a:r>
            <a:r>
              <a:rPr spc="-15" dirty="0"/>
              <a:t>t</a:t>
            </a:r>
            <a:r>
              <a:rPr spc="5" dirty="0"/>
              <a:t>o</a:t>
            </a:r>
            <a:r>
              <a:rPr dirty="0"/>
              <a:t>r</a:t>
            </a:r>
            <a:r>
              <a:rPr spc="-10" dirty="0"/>
              <a:t>i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491" y="1787685"/>
            <a:ext cx="6894830" cy="3338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1049655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4000" dirty="0">
                <a:solidFill>
                  <a:srgbClr val="FF66CC"/>
                </a:solidFill>
                <a:latin typeface="Arial"/>
                <a:cs typeface="Arial"/>
              </a:rPr>
              <a:t>18</a:t>
            </a:r>
            <a:r>
              <a:rPr sz="4000" spc="10" dirty="0">
                <a:solidFill>
                  <a:srgbClr val="FF66CC"/>
                </a:solidFill>
                <a:latin typeface="Arial"/>
                <a:cs typeface="Arial"/>
              </a:rPr>
              <a:t>7</a:t>
            </a:r>
            <a:r>
              <a:rPr sz="4000" dirty="0">
                <a:solidFill>
                  <a:srgbClr val="FF66CC"/>
                </a:solidFill>
                <a:latin typeface="Arial"/>
                <a:cs typeface="Arial"/>
              </a:rPr>
              <a:t>2</a:t>
            </a:r>
            <a:r>
              <a:rPr sz="4000" spc="-5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ool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96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4000" dirty="0">
                <a:solidFill>
                  <a:srgbClr val="FF66CC"/>
                </a:solidFill>
                <a:latin typeface="Arial"/>
                <a:cs typeface="Arial"/>
              </a:rPr>
              <a:t>18</a:t>
            </a:r>
            <a:r>
              <a:rPr sz="4000" spc="10" dirty="0">
                <a:solidFill>
                  <a:srgbClr val="FF66CC"/>
                </a:solidFill>
                <a:latin typeface="Arial"/>
                <a:cs typeface="Arial"/>
              </a:rPr>
              <a:t>8</a:t>
            </a:r>
            <a:r>
              <a:rPr sz="4000" dirty="0">
                <a:solidFill>
                  <a:srgbClr val="FF66CC"/>
                </a:solidFill>
                <a:latin typeface="Arial"/>
                <a:cs typeface="Arial"/>
              </a:rPr>
              <a:t>8</a:t>
            </a:r>
            <a:r>
              <a:rPr sz="4000" spc="-30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ole</a:t>
            </a:r>
            <a:endParaRPr sz="4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96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4000" dirty="0">
                <a:solidFill>
                  <a:srgbClr val="FF66CC"/>
                </a:solidFill>
                <a:latin typeface="Arial"/>
                <a:cs typeface="Arial"/>
              </a:rPr>
              <a:t>18</a:t>
            </a:r>
            <a:r>
              <a:rPr sz="4000" spc="10" dirty="0">
                <a:solidFill>
                  <a:srgbClr val="FF66CC"/>
                </a:solidFill>
                <a:latin typeface="Arial"/>
                <a:cs typeface="Arial"/>
              </a:rPr>
              <a:t>9</a:t>
            </a:r>
            <a:r>
              <a:rPr sz="4000" dirty="0">
                <a:solidFill>
                  <a:srgbClr val="FF66CC"/>
                </a:solidFill>
                <a:latin typeface="Arial"/>
                <a:cs typeface="Arial"/>
              </a:rPr>
              <a:t>2</a:t>
            </a:r>
            <a:r>
              <a:rPr sz="4000" spc="-5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ine 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4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96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4000" dirty="0">
                <a:solidFill>
                  <a:srgbClr val="FF66CC"/>
                </a:solidFill>
                <a:latin typeface="Arial"/>
                <a:cs typeface="Arial"/>
              </a:rPr>
              <a:t>19</a:t>
            </a:r>
            <a:r>
              <a:rPr sz="4000" spc="10" dirty="0">
                <a:solidFill>
                  <a:srgbClr val="FF66CC"/>
                </a:solidFill>
                <a:latin typeface="Arial"/>
                <a:cs typeface="Arial"/>
              </a:rPr>
              <a:t>0</a:t>
            </a:r>
            <a:r>
              <a:rPr sz="4000" dirty="0">
                <a:solidFill>
                  <a:srgbClr val="FF66CC"/>
                </a:solidFill>
                <a:latin typeface="Arial"/>
                <a:cs typeface="Arial"/>
              </a:rPr>
              <a:t>5</a:t>
            </a:r>
            <a:r>
              <a:rPr sz="4000" spc="-5" dirty="0">
                <a:solidFill>
                  <a:srgbClr val="FF66CC"/>
                </a:solidFill>
                <a:latin typeface="Arial"/>
                <a:cs typeface="Arial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557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z="3200" spc="-15" dirty="0"/>
              <a:t>Sig</a:t>
            </a:r>
            <a:r>
              <a:rPr sz="3200" spc="-5" dirty="0"/>
              <a:t>n</a:t>
            </a:r>
            <a:r>
              <a:rPr sz="3200" spc="-20" dirty="0"/>
              <a:t>ifi</a:t>
            </a:r>
            <a:r>
              <a:rPr sz="3200" spc="-10" dirty="0"/>
              <a:t>cant</a:t>
            </a:r>
            <a:r>
              <a:rPr sz="3200" spc="-20" dirty="0"/>
              <a:t> </a:t>
            </a:r>
            <a:r>
              <a:rPr sz="3200" spc="-15" dirty="0"/>
              <a:t>d</a:t>
            </a:r>
            <a:r>
              <a:rPr sz="3200" spc="-20" dirty="0"/>
              <a:t>i</a:t>
            </a:r>
            <a:r>
              <a:rPr sz="3200" spc="-10" dirty="0"/>
              <a:t>scove</a:t>
            </a:r>
            <a:r>
              <a:rPr sz="3200" spc="-30" dirty="0"/>
              <a:t>r</a:t>
            </a:r>
            <a:r>
              <a:rPr sz="3200" spc="-20" dirty="0"/>
              <a:t>i</a:t>
            </a:r>
            <a:r>
              <a:rPr sz="3200" spc="-10" dirty="0"/>
              <a:t>e</a:t>
            </a:r>
            <a:r>
              <a:rPr sz="3200" spc="-15" dirty="0"/>
              <a:t>s</a:t>
            </a:r>
            <a:r>
              <a:rPr sz="3200" spc="-5" dirty="0"/>
              <a:t> </a:t>
            </a:r>
            <a:r>
              <a:rPr sz="3200" spc="-15" dirty="0"/>
              <a:t>an</a:t>
            </a:r>
            <a:r>
              <a:rPr sz="3200" spc="-20" dirty="0"/>
              <a:t>d</a:t>
            </a:r>
            <a:r>
              <a:rPr sz="3200" spc="-5" dirty="0"/>
              <a:t> </a:t>
            </a:r>
            <a:r>
              <a:rPr sz="3200" spc="-15" dirty="0"/>
              <a:t>da</a:t>
            </a:r>
            <a:r>
              <a:rPr sz="3200" spc="-20" dirty="0"/>
              <a:t>t</a:t>
            </a:r>
            <a:r>
              <a:rPr sz="3200" spc="-10" dirty="0"/>
              <a:t>e</a:t>
            </a:r>
            <a:r>
              <a:rPr sz="3200" spc="-15" dirty="0"/>
              <a:t>s</a:t>
            </a:r>
            <a:r>
              <a:rPr sz="3200" spc="-5" dirty="0"/>
              <a:t> </a:t>
            </a:r>
            <a:r>
              <a:rPr sz="3200" spc="-20" dirty="0"/>
              <a:t>in</a:t>
            </a:r>
            <a:r>
              <a:rPr sz="3200" spc="-5" dirty="0"/>
              <a:t> </a:t>
            </a:r>
            <a:r>
              <a:rPr sz="3200" spc="-15" dirty="0"/>
              <a:t>oceanog</a:t>
            </a:r>
            <a:r>
              <a:rPr sz="3200" spc="-30" dirty="0"/>
              <a:t>r</a:t>
            </a:r>
            <a:r>
              <a:rPr sz="3200" spc="-15" dirty="0"/>
              <a:t>aphy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692" y="1228425"/>
            <a:ext cx="8941435" cy="465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  <a:tab pos="85344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1.	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egner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inen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 in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66CC"/>
                </a:solidFill>
                <a:latin typeface="Arial"/>
                <a:cs typeface="Arial"/>
              </a:rPr>
              <a:t>191</a:t>
            </a:r>
            <a:r>
              <a:rPr sz="2800" spc="-5" dirty="0">
                <a:solidFill>
                  <a:srgbClr val="FF66CC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6870" marR="5080" indent="-344170">
              <a:lnSpc>
                <a:spcPct val="100699"/>
              </a:lnSpc>
              <a:spcBef>
                <a:spcPts val="64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  <a:tab pos="708977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illiam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Beebe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Ba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bui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phere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66CC"/>
                </a:solidFill>
                <a:latin typeface="Arial"/>
                <a:cs typeface="Arial"/>
              </a:rPr>
              <a:t>192</a:t>
            </a:r>
            <a:r>
              <a:rPr sz="2800" spc="-5" dirty="0">
                <a:solidFill>
                  <a:srgbClr val="FF66CC"/>
                </a:solidFill>
                <a:latin typeface="Arial"/>
                <a:cs typeface="Arial"/>
              </a:rPr>
              <a:t>8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;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uda.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­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”	</a:t>
            </a:r>
            <a:r>
              <a:rPr sz="2800" dirty="0">
                <a:solidFill>
                  <a:srgbClr val="FF66CC"/>
                </a:solidFill>
                <a:latin typeface="Arial"/>
                <a:cs typeface="Arial"/>
              </a:rPr>
              <a:t>1934</a:t>
            </a:r>
            <a:endParaRPr sz="2800">
              <a:latin typeface="Arial"/>
              <a:cs typeface="Arial"/>
            </a:endParaRPr>
          </a:p>
          <a:p>
            <a:pPr marL="356870" marR="163195" indent="-34417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orld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 boo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arine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ion.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oundings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ap A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ic and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eep­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ering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er.</a:t>
            </a:r>
            <a:endParaRPr sz="2800">
              <a:latin typeface="Arial"/>
              <a:cs typeface="Arial"/>
            </a:endParaRPr>
          </a:p>
          <a:p>
            <a:pPr marL="356870" marR="434340" indent="-34417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  <a:tab pos="85026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4.	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Gagnan in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 aqualung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66CC"/>
                </a:solidFill>
                <a:latin typeface="Arial"/>
                <a:cs typeface="Arial"/>
              </a:rPr>
              <a:t>194</a:t>
            </a:r>
            <a:r>
              <a:rPr sz="2800" spc="-5" dirty="0">
                <a:solidFill>
                  <a:srgbClr val="FF66CC"/>
                </a:solidFill>
                <a:latin typeface="Arial"/>
                <a:cs typeface="Arial"/>
              </a:rPr>
              <a:t>3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9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Pla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e­di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ered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66CC"/>
                </a:solidFill>
                <a:latin typeface="Arial"/>
                <a:cs typeface="Arial"/>
              </a:rPr>
              <a:t>1960</a:t>
            </a:r>
            <a:r>
              <a:rPr sz="2800" spc="15" dirty="0">
                <a:solidFill>
                  <a:srgbClr val="FF66CC"/>
                </a:solidFill>
                <a:latin typeface="Arial"/>
                <a:cs typeface="Arial"/>
              </a:rPr>
              <a:t>’</a:t>
            </a:r>
            <a:r>
              <a:rPr sz="2800" spc="10" dirty="0">
                <a:solidFill>
                  <a:srgbClr val="FF66CC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  <a:tab pos="389826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SeaSat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66CC"/>
                </a:solidFill>
                <a:latin typeface="Arial"/>
                <a:cs typeface="Arial"/>
              </a:rPr>
              <a:t>197</a:t>
            </a:r>
            <a:r>
              <a:rPr sz="2800" spc="-5" dirty="0">
                <a:solidFill>
                  <a:srgbClr val="FF66CC"/>
                </a:solidFill>
                <a:latin typeface="Arial"/>
                <a:cs typeface="Arial"/>
              </a:rPr>
              <a:t>8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;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	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ean­obser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elli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98845" marR="5080">
              <a:lnSpc>
                <a:spcPct val="70000"/>
              </a:lnSpc>
            </a:pPr>
            <a:r>
              <a:rPr dirty="0"/>
              <a:t>R</a:t>
            </a:r>
            <a:r>
              <a:rPr spc="10" dirty="0"/>
              <a:t>u</a:t>
            </a:r>
            <a:r>
              <a:rPr dirty="0"/>
              <a:t>s</a:t>
            </a:r>
            <a:r>
              <a:rPr spc="-10" dirty="0"/>
              <a:t>s</a:t>
            </a:r>
            <a:r>
              <a:rPr dirty="0"/>
              <a:t>i</a:t>
            </a:r>
            <a:r>
              <a:rPr spc="-30" dirty="0"/>
              <a:t>a</a:t>
            </a:r>
            <a:r>
              <a:rPr dirty="0"/>
              <a:t>n su</a:t>
            </a:r>
            <a:r>
              <a:rPr spc="-15" dirty="0"/>
              <a:t>b</a:t>
            </a:r>
            <a:r>
              <a:rPr dirty="0"/>
              <a:t>mer</a:t>
            </a:r>
            <a:r>
              <a:rPr spc="-10" dirty="0"/>
              <a:t>s</a:t>
            </a:r>
            <a:r>
              <a:rPr dirty="0"/>
              <a:t>ible </a:t>
            </a:r>
            <a:r>
              <a:rPr spc="-15" dirty="0"/>
              <a:t>“</a:t>
            </a:r>
            <a:r>
              <a:rPr dirty="0"/>
              <a:t>Mi</a:t>
            </a:r>
            <a:r>
              <a:rPr spc="-10" dirty="0"/>
              <a:t>r</a:t>
            </a:r>
            <a:r>
              <a:rPr dirty="0"/>
              <a:t>”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"/>
            <a:ext cx="6321540" cy="685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"/>
            <a:ext cx="6092930" cy="6851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0491" y="5607329"/>
            <a:ext cx="370840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W</a:t>
            </a:r>
            <a:r>
              <a:rPr sz="4000" b="1" spc="-10" dirty="0">
                <a:solidFill>
                  <a:srgbClr val="FFFFCC"/>
                </a:solidFill>
                <a:latin typeface="Arial Narrow"/>
                <a:cs typeface="Arial Narrow"/>
              </a:rPr>
              <a:t>a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sp s</a:t>
            </a:r>
            <a:r>
              <a:rPr sz="4000" b="1" spc="-20" dirty="0">
                <a:solidFill>
                  <a:srgbClr val="FFFFCC"/>
                </a:solidFill>
                <a:latin typeface="Arial Narrow"/>
                <a:cs typeface="Arial Narrow"/>
              </a:rPr>
              <a:t>u</a:t>
            </a:r>
            <a:r>
              <a:rPr sz="4000" b="1" spc="5" dirty="0">
                <a:solidFill>
                  <a:srgbClr val="FFFFCC"/>
                </a:solidFill>
                <a:latin typeface="Arial Narrow"/>
                <a:cs typeface="Arial Narrow"/>
              </a:rPr>
              <a:t>b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mer</a:t>
            </a:r>
            <a:r>
              <a:rPr sz="4000" b="1" spc="-10" dirty="0">
                <a:solidFill>
                  <a:srgbClr val="FFFFCC"/>
                </a:solidFill>
                <a:latin typeface="Arial Narrow"/>
                <a:cs typeface="Arial Narrow"/>
              </a:rPr>
              <a:t>s</a:t>
            </a:r>
            <a:r>
              <a:rPr sz="4000" b="1" spc="-30" dirty="0">
                <a:solidFill>
                  <a:srgbClr val="FFFFCC"/>
                </a:solidFill>
                <a:latin typeface="Arial Narrow"/>
                <a:cs typeface="Arial Narrow"/>
              </a:rPr>
              <a:t>i</a:t>
            </a:r>
            <a:r>
              <a:rPr sz="4000" b="1" spc="5" dirty="0">
                <a:solidFill>
                  <a:srgbClr val="FFFFCC"/>
                </a:solidFill>
                <a:latin typeface="Arial Narrow"/>
                <a:cs typeface="Arial Narrow"/>
              </a:rPr>
              <a:t>b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le</a:t>
            </a:r>
            <a:endParaRPr sz="4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7891" y="1236360"/>
            <a:ext cx="2291715" cy="10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69500"/>
              </a:lnSpc>
            </a:pPr>
            <a:r>
              <a:rPr sz="4400" b="1" spc="-40" dirty="0">
                <a:solidFill>
                  <a:srgbClr val="FFFFCC"/>
                </a:solidFill>
                <a:latin typeface="Arial Narrow"/>
                <a:cs typeface="Arial Narrow"/>
              </a:rPr>
              <a:t>D</a:t>
            </a:r>
            <a:r>
              <a:rPr sz="4400" b="1" spc="-15" dirty="0">
                <a:solidFill>
                  <a:srgbClr val="FFFFCC"/>
                </a:solidFill>
                <a:latin typeface="Arial Narrow"/>
                <a:cs typeface="Arial Narrow"/>
              </a:rPr>
              <a:t>ivin</a:t>
            </a:r>
            <a:r>
              <a:rPr sz="4400" b="1" spc="-25" dirty="0">
                <a:solidFill>
                  <a:srgbClr val="FFFFCC"/>
                </a:solidFill>
                <a:latin typeface="Arial Narrow"/>
                <a:cs typeface="Arial Narrow"/>
              </a:rPr>
              <a:t>g</a:t>
            </a:r>
            <a:r>
              <a:rPr sz="4400" b="1" spc="5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400" b="1" dirty="0">
                <a:solidFill>
                  <a:srgbClr val="FFFFCC"/>
                </a:solidFill>
                <a:latin typeface="Arial Narrow"/>
                <a:cs typeface="Arial Narrow"/>
              </a:rPr>
              <a:t>i</a:t>
            </a:r>
            <a:r>
              <a:rPr sz="4400" b="1" spc="-25" dirty="0">
                <a:solidFill>
                  <a:srgbClr val="FFFFCC"/>
                </a:solidFill>
                <a:latin typeface="Arial Narrow"/>
                <a:cs typeface="Arial Narrow"/>
              </a:rPr>
              <a:t>n</a:t>
            </a:r>
            <a:r>
              <a:rPr sz="4400" b="1" spc="-10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400" b="1" spc="-20" dirty="0">
                <a:solidFill>
                  <a:srgbClr val="FFFFCC"/>
                </a:solidFill>
                <a:latin typeface="Arial Narrow"/>
                <a:cs typeface="Arial Narrow"/>
              </a:rPr>
              <a:t>b</a:t>
            </a:r>
            <a:r>
              <a:rPr sz="4400" b="1" spc="-10" dirty="0">
                <a:solidFill>
                  <a:srgbClr val="FFFFCC"/>
                </a:solidFill>
                <a:latin typeface="Arial Narrow"/>
                <a:cs typeface="Arial Narrow"/>
              </a:rPr>
              <a:t>l</a:t>
            </a:r>
            <a:r>
              <a:rPr sz="4400" b="1" spc="-15" dirty="0">
                <a:solidFill>
                  <a:srgbClr val="FFFFCC"/>
                </a:solidFill>
                <a:latin typeface="Arial Narrow"/>
                <a:cs typeface="Arial Narrow"/>
              </a:rPr>
              <a:t>u</a:t>
            </a:r>
            <a:r>
              <a:rPr sz="4400" b="1" spc="-20" dirty="0">
                <a:solidFill>
                  <a:srgbClr val="FFFFCC"/>
                </a:solidFill>
                <a:latin typeface="Arial Narrow"/>
                <a:cs typeface="Arial Narrow"/>
              </a:rPr>
              <a:t>e</a:t>
            </a:r>
            <a:r>
              <a:rPr sz="4400" b="1" spc="-15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400" b="1" spc="-20" dirty="0">
                <a:solidFill>
                  <a:srgbClr val="FFFFCC"/>
                </a:solidFill>
                <a:latin typeface="Arial Narrow"/>
                <a:cs typeface="Arial Narrow"/>
              </a:rPr>
              <a:t>w</a:t>
            </a:r>
            <a:r>
              <a:rPr sz="4400" b="1" spc="-35" dirty="0">
                <a:solidFill>
                  <a:srgbClr val="FFFFCC"/>
                </a:solidFill>
                <a:latin typeface="Arial Narrow"/>
                <a:cs typeface="Arial Narrow"/>
              </a:rPr>
              <a:t>a</a:t>
            </a:r>
            <a:r>
              <a:rPr sz="4400" b="1" spc="-15" dirty="0">
                <a:solidFill>
                  <a:srgbClr val="FFFFCC"/>
                </a:solidFill>
                <a:latin typeface="Arial Narrow"/>
                <a:cs typeface="Arial Narrow"/>
              </a:rPr>
              <a:t>t</a:t>
            </a:r>
            <a:r>
              <a:rPr sz="4400" b="1" spc="-10" dirty="0">
                <a:solidFill>
                  <a:srgbClr val="FFFFCC"/>
                </a:solidFill>
                <a:latin typeface="Arial Narrow"/>
                <a:cs typeface="Arial Narrow"/>
              </a:rPr>
              <a:t>e</a:t>
            </a:r>
            <a:r>
              <a:rPr sz="4400" b="1" spc="-15" dirty="0">
                <a:solidFill>
                  <a:srgbClr val="FFFFCC"/>
                </a:solidFill>
                <a:latin typeface="Arial Narrow"/>
                <a:cs typeface="Arial Narrow"/>
              </a:rPr>
              <a:t>r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2"/>
            <a:ext cx="6092948" cy="685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"/>
            <a:ext cx="9137875" cy="6851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291" y="5753208"/>
            <a:ext cx="239903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CC"/>
                </a:solidFill>
                <a:latin typeface="Arial Narrow"/>
                <a:cs typeface="Arial Narrow"/>
              </a:rPr>
              <a:t>R</a:t>
            </a:r>
            <a:r>
              <a:rPr sz="3600" b="1" spc="10" dirty="0">
                <a:solidFill>
                  <a:srgbClr val="FFFFCC"/>
                </a:solidFill>
                <a:latin typeface="Arial Narrow"/>
                <a:cs typeface="Arial Narrow"/>
              </a:rPr>
              <a:t>O</a:t>
            </a:r>
            <a:r>
              <a:rPr sz="3600" b="1" dirty="0">
                <a:solidFill>
                  <a:srgbClr val="FFFFCC"/>
                </a:solidFill>
                <a:latin typeface="Arial Narrow"/>
                <a:cs typeface="Arial Narrow"/>
              </a:rPr>
              <a:t>V V</a:t>
            </a:r>
            <a:r>
              <a:rPr sz="3600" b="1" spc="-20" dirty="0">
                <a:solidFill>
                  <a:srgbClr val="FFFFCC"/>
                </a:solidFill>
                <a:latin typeface="Arial Narrow"/>
                <a:cs typeface="Arial Narrow"/>
              </a:rPr>
              <a:t>e</a:t>
            </a:r>
            <a:r>
              <a:rPr sz="3600" b="1" dirty="0">
                <a:solidFill>
                  <a:srgbClr val="FFFFCC"/>
                </a:solidFill>
                <a:latin typeface="Arial Narrow"/>
                <a:cs typeface="Arial Narrow"/>
              </a:rPr>
              <a:t>nt</a:t>
            </a:r>
            <a:r>
              <a:rPr sz="3600" b="1" spc="-15" dirty="0">
                <a:solidFill>
                  <a:srgbClr val="FFFFCC"/>
                </a:solidFill>
                <a:latin typeface="Arial Narrow"/>
                <a:cs typeface="Arial Narrow"/>
              </a:rPr>
              <a:t>a</a:t>
            </a:r>
            <a:r>
              <a:rPr sz="3600" b="1" dirty="0">
                <a:solidFill>
                  <a:srgbClr val="FFFFCC"/>
                </a:solidFill>
                <a:latin typeface="Arial Narrow"/>
                <a:cs typeface="Arial Narrow"/>
              </a:rPr>
              <a:t>na</a:t>
            </a:r>
            <a:endParaRPr sz="3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9137875" cy="6851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1692" y="5412257"/>
            <a:ext cx="567245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  <a:tabLst>
                <a:tab pos="1750060" algn="l"/>
              </a:tabLst>
            </a:pPr>
            <a:r>
              <a:rPr sz="4000" b="1" spc="-10" dirty="0">
                <a:solidFill>
                  <a:srgbClr val="FFFFCC"/>
                </a:solidFill>
                <a:latin typeface="Arial Narrow"/>
                <a:cs typeface="Arial Narrow"/>
              </a:rPr>
              <a:t>S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e</a:t>
            </a:r>
            <a:r>
              <a:rPr sz="4000" b="1" spc="-10" dirty="0">
                <a:solidFill>
                  <a:srgbClr val="FFFFCC"/>
                </a:solidFill>
                <a:latin typeface="Arial Narrow"/>
                <a:cs typeface="Arial Narrow"/>
              </a:rPr>
              <a:t>aS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atellite vi</a:t>
            </a:r>
            <a:r>
              <a:rPr sz="4000" b="1" spc="-35" dirty="0">
                <a:solidFill>
                  <a:srgbClr val="FFFFCC"/>
                </a:solidFill>
                <a:latin typeface="Arial Narrow"/>
                <a:cs typeface="Arial Narrow"/>
              </a:rPr>
              <a:t>e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w</a:t>
            </a:r>
            <a:r>
              <a:rPr sz="4000" b="1" spc="10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000" b="1" spc="-20" dirty="0">
                <a:solidFill>
                  <a:srgbClr val="FFFFCC"/>
                </a:solidFill>
                <a:latin typeface="Arial Narrow"/>
                <a:cs typeface="Arial Narrow"/>
              </a:rPr>
              <a:t>o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f</a:t>
            </a:r>
            <a:r>
              <a:rPr sz="4000" b="1" spc="-15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000" b="1" spc="10" dirty="0">
                <a:solidFill>
                  <a:srgbClr val="FFFFCC"/>
                </a:solidFill>
                <a:latin typeface="Arial Narrow"/>
                <a:cs typeface="Arial Narrow"/>
              </a:rPr>
              <a:t>G</a:t>
            </a:r>
            <a:r>
              <a:rPr sz="4000" b="1" spc="5" dirty="0">
                <a:solidFill>
                  <a:srgbClr val="FFFFCC"/>
                </a:solidFill>
                <a:latin typeface="Arial Narrow"/>
                <a:cs typeface="Arial Narrow"/>
              </a:rPr>
              <a:t>u</a:t>
            </a:r>
            <a:r>
              <a:rPr sz="4000" b="1" spc="-30" dirty="0">
                <a:solidFill>
                  <a:srgbClr val="FFFFCC"/>
                </a:solidFill>
                <a:latin typeface="Arial Narrow"/>
                <a:cs typeface="Arial Narrow"/>
              </a:rPr>
              <a:t>l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f stre</a:t>
            </a:r>
            <a:r>
              <a:rPr sz="4000" b="1" spc="-10" dirty="0">
                <a:solidFill>
                  <a:srgbClr val="FFFFCC"/>
                </a:solidFill>
                <a:latin typeface="Arial Narrow"/>
                <a:cs typeface="Arial Narrow"/>
              </a:rPr>
              <a:t>a</a:t>
            </a:r>
            <a:r>
              <a:rPr sz="4000" b="1" spc="-20" dirty="0">
                <a:solidFill>
                  <a:srgbClr val="FFFFCC"/>
                </a:solidFill>
                <a:latin typeface="Arial Narrow"/>
                <a:cs typeface="Arial Narrow"/>
              </a:rPr>
              <a:t>m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:	</a:t>
            </a:r>
            <a:r>
              <a:rPr sz="4000" b="1" spc="5" dirty="0">
                <a:solidFill>
                  <a:srgbClr val="FFFFCC"/>
                </a:solidFill>
                <a:latin typeface="Arial Narrow"/>
                <a:cs typeface="Arial Narrow"/>
              </a:rPr>
              <a:t>w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a</a:t>
            </a:r>
            <a:r>
              <a:rPr sz="4000" b="1" spc="-35" dirty="0">
                <a:solidFill>
                  <a:srgbClr val="FFFFCC"/>
                </a:solidFill>
                <a:latin typeface="Arial Narrow"/>
                <a:cs typeface="Arial Narrow"/>
              </a:rPr>
              <a:t>r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m</a:t>
            </a:r>
            <a:r>
              <a:rPr sz="4000" b="1" spc="-20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core</a:t>
            </a:r>
            <a:r>
              <a:rPr sz="4000" b="1" spc="-10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a</a:t>
            </a:r>
            <a:r>
              <a:rPr sz="4000" b="1" spc="-20" dirty="0">
                <a:solidFill>
                  <a:srgbClr val="FFFFCC"/>
                </a:solidFill>
                <a:latin typeface="Arial Narrow"/>
                <a:cs typeface="Arial Narrow"/>
              </a:rPr>
              <a:t>n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d</a:t>
            </a:r>
            <a:r>
              <a:rPr sz="4000" b="1" spc="5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co</a:t>
            </a:r>
            <a:r>
              <a:rPr sz="4000" b="1" spc="-25" dirty="0">
                <a:solidFill>
                  <a:srgbClr val="FFFFCC"/>
                </a:solidFill>
                <a:latin typeface="Arial Narrow"/>
                <a:cs typeface="Arial Narrow"/>
              </a:rPr>
              <a:t>l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d core</a:t>
            </a:r>
            <a:r>
              <a:rPr sz="4000" b="1" spc="-10" dirty="0">
                <a:solidFill>
                  <a:srgbClr val="FFFFCC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r</a:t>
            </a:r>
            <a:r>
              <a:rPr sz="4000" b="1" spc="-10" dirty="0">
                <a:solidFill>
                  <a:srgbClr val="FFFFCC"/>
                </a:solidFill>
                <a:latin typeface="Arial Narrow"/>
                <a:cs typeface="Arial Narrow"/>
              </a:rPr>
              <a:t>i</a:t>
            </a:r>
            <a:r>
              <a:rPr sz="4000" b="1" spc="-20" dirty="0">
                <a:solidFill>
                  <a:srgbClr val="FFFFCC"/>
                </a:solidFill>
                <a:latin typeface="Arial Narrow"/>
                <a:cs typeface="Arial Narrow"/>
              </a:rPr>
              <a:t>n</a:t>
            </a:r>
            <a:r>
              <a:rPr sz="4000" b="1" spc="5" dirty="0">
                <a:solidFill>
                  <a:srgbClr val="FFFFCC"/>
                </a:solidFill>
                <a:latin typeface="Arial Narrow"/>
                <a:cs typeface="Arial Narrow"/>
              </a:rPr>
              <a:t>g</a:t>
            </a:r>
            <a:r>
              <a:rPr sz="4000" b="1" dirty="0">
                <a:solidFill>
                  <a:srgbClr val="FFFFCC"/>
                </a:solidFill>
                <a:latin typeface="Arial Narrow"/>
                <a:cs typeface="Arial Narrow"/>
              </a:rPr>
              <a:t>s</a:t>
            </a:r>
            <a:endParaRPr sz="4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092" y="2098404"/>
            <a:ext cx="1513205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4285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Arctic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5092" y="2751411"/>
            <a:ext cx="5018405" cy="2926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marR="5080" indent="-287020">
              <a:lnSpc>
                <a:spcPct val="100000"/>
              </a:lnSpc>
            </a:pPr>
            <a:r>
              <a:rPr sz="2600" spc="-50" dirty="0">
                <a:solidFill>
                  <a:schemeClr val="bg1"/>
                </a:solidFill>
                <a:latin typeface="Wingdings"/>
                <a:cs typeface="Wingdings"/>
              </a:rPr>
              <a:t>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500" spc="-1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est,</a:t>
            </a:r>
            <a:r>
              <a:rPr sz="35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sh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all</a:t>
            </a:r>
            <a:r>
              <a:rPr sz="3500" spc="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est, 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or</a:t>
            </a:r>
            <a:r>
              <a:rPr sz="35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n H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500" spc="-2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ere</a:t>
            </a:r>
          </a:p>
          <a:p>
            <a:pPr marL="356870" indent="-344170">
              <a:lnSpc>
                <a:spcPct val="100000"/>
              </a:lnSpc>
              <a:spcBef>
                <a:spcPts val="86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600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6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600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rc</a:t>
            </a:r>
            <a:r>
              <a:rPr sz="36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chemeClr val="bg1"/>
                </a:solidFill>
                <a:latin typeface="Arial"/>
                <a:cs typeface="Arial"/>
              </a:rPr>
              <a:t>ic</a:t>
            </a:r>
          </a:p>
          <a:p>
            <a:pPr marL="756285" marR="469900" indent="-287020">
              <a:lnSpc>
                <a:spcPct val="100000"/>
              </a:lnSpc>
              <a:spcBef>
                <a:spcPts val="840"/>
              </a:spcBef>
            </a:pPr>
            <a:r>
              <a:rPr sz="2600" spc="-50" dirty="0">
                <a:solidFill>
                  <a:schemeClr val="bg1"/>
                </a:solidFill>
                <a:latin typeface="Wingdings"/>
                <a:cs typeface="Wingdings"/>
              </a:rPr>
              <a:t>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5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ac</a:t>
            </a:r>
            <a:r>
              <a:rPr sz="3500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3500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c, 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500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c,</a:t>
            </a:r>
            <a:r>
              <a:rPr sz="35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3500" spc="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500" spc="-10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350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291" y="675953"/>
            <a:ext cx="7244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65780" algn="l"/>
                <a:tab pos="4845685" algn="l"/>
                <a:tab pos="5873750" algn="l"/>
              </a:tabLst>
            </a:pP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C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omp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r</a:t>
            </a:r>
            <a:r>
              <a:rPr sz="4800" b="1" spc="10" dirty="0">
                <a:solidFill>
                  <a:schemeClr val="bg1"/>
                </a:solidFill>
                <a:latin typeface="Arial Narrow"/>
                <a:cs typeface="Arial Narrow"/>
              </a:rPr>
              <a:t>i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o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n	of</a:t>
            </a:r>
            <a:r>
              <a:rPr sz="4800" b="1" spc="15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l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n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d	and	</a:t>
            </a:r>
            <a:r>
              <a:rPr sz="4800" b="1" spc="-30" dirty="0">
                <a:solidFill>
                  <a:schemeClr val="bg1"/>
                </a:solidFill>
                <a:latin typeface="Arial Narrow"/>
                <a:cs typeface="Arial Narrow"/>
              </a:rPr>
              <a:t>d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p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h</a:t>
            </a:r>
            <a:endParaRPr sz="4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291" y="2115499"/>
            <a:ext cx="7854950" cy="226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erage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depth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ean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37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9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erage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840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4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Deepe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ean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Mar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ana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11,0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ghe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untain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ere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50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091" y="1539044"/>
            <a:ext cx="7472680" cy="4519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ct val="1004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600" b="1" spc="-1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sz="36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6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Pr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es</a:t>
            </a:r>
            <a:r>
              <a:rPr sz="3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Mar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 em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rge gradua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32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er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2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me,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train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ed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844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600" b="1" spc="-1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36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6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rel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on,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s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3200" spc="-6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hno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og</a:t>
            </a:r>
            <a:r>
              <a:rPr sz="3200" spc="-5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82295" indent="-569595">
              <a:lnSpc>
                <a:spcPct val="100000"/>
              </a:lnSpc>
              <a:spcBef>
                <a:spcPts val="1185"/>
              </a:spcBef>
              <a:buClr>
                <a:srgbClr val="800000"/>
              </a:buClr>
              <a:buSzPct val="57142"/>
              <a:buFont typeface="Wingdings"/>
              <a:buChar char=""/>
              <a:tabLst>
                <a:tab pos="582930" algn="l"/>
              </a:tabLst>
            </a:pP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Pol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ne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ian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es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8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ic</a:t>
            </a:r>
          </a:p>
          <a:p>
            <a:pPr marL="554990" indent="-542290">
              <a:lnSpc>
                <a:spcPct val="100000"/>
              </a:lnSpc>
              <a:spcBef>
                <a:spcPts val="74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555625" algn="l"/>
              </a:tabLst>
            </a:pP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Arab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s/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ndians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ail</a:t>
            </a:r>
            <a:r>
              <a:rPr sz="28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ndian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ean</a:t>
            </a:r>
          </a:p>
          <a:p>
            <a:pPr marL="558165" indent="-54546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558800" algn="l"/>
              </a:tabLst>
            </a:pP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hine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hips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lore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</a:p>
          <a:p>
            <a:pPr marL="554990" indent="-542290">
              <a:lnSpc>
                <a:spcPct val="100000"/>
              </a:lnSpc>
              <a:spcBef>
                <a:spcPts val="69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555625" algn="l"/>
              </a:tabLst>
            </a:pP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Europea</a:t>
            </a:r>
            <a:r>
              <a:rPr sz="2800" spc="-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plore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orld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eans</a:t>
            </a:r>
          </a:p>
          <a:p>
            <a:pPr marL="356870" indent="-344170">
              <a:lnSpc>
                <a:spcPct val="100000"/>
              </a:lnSpc>
              <a:spcBef>
                <a:spcPts val="85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600" b="1" spc="-1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36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3600" b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Mot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s: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he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s,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food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ar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92086"/>
            <a:ext cx="8229600" cy="1508104"/>
          </a:xfrm>
          <a:prstGeom prst="rect">
            <a:avLst/>
          </a:prstGeom>
        </p:spPr>
        <p:txBody>
          <a:bodyPr vert="horz" wrap="square" lIns="0" tIns="243839" rIns="0" bIns="0" rtlCol="0">
            <a:spAutoFit/>
          </a:bodyPr>
          <a:lstStyle/>
          <a:p>
            <a:pPr marL="1884045">
              <a:lnSpc>
                <a:spcPct val="100000"/>
              </a:lnSpc>
            </a:pPr>
            <a:r>
              <a:rPr dirty="0">
                <a:solidFill>
                  <a:schemeClr val="bg1"/>
                </a:solidFill>
              </a:rPr>
              <a:t>His</a:t>
            </a:r>
            <a:r>
              <a:rPr spc="-20" dirty="0">
                <a:solidFill>
                  <a:schemeClr val="bg1"/>
                </a:solidFill>
              </a:rPr>
              <a:t>t</a:t>
            </a:r>
            <a:r>
              <a:rPr spc="5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ry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f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spc="10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c</a:t>
            </a:r>
            <a:r>
              <a:rPr spc="-10" dirty="0">
                <a:solidFill>
                  <a:schemeClr val="bg1"/>
                </a:solidFill>
              </a:rPr>
              <a:t>e</a:t>
            </a:r>
            <a:r>
              <a:rPr spc="-30" dirty="0">
                <a:solidFill>
                  <a:schemeClr val="bg1"/>
                </a:solidFill>
              </a:rPr>
              <a:t>a</a:t>
            </a:r>
            <a:r>
              <a:rPr spc="5" dirty="0">
                <a:solidFill>
                  <a:schemeClr val="bg1"/>
                </a:solidFill>
              </a:rPr>
              <a:t>n</a:t>
            </a:r>
            <a:r>
              <a:rPr spc="-20" dirty="0">
                <a:solidFill>
                  <a:schemeClr val="bg1"/>
                </a:solidFill>
              </a:rPr>
              <a:t>o</a:t>
            </a:r>
            <a:r>
              <a:rPr spc="5" dirty="0">
                <a:solidFill>
                  <a:schemeClr val="bg1"/>
                </a:solidFill>
              </a:rPr>
              <a:t>g</a:t>
            </a:r>
            <a:r>
              <a:rPr dirty="0">
                <a:solidFill>
                  <a:schemeClr val="bg1"/>
                </a:solidFill>
              </a:rPr>
              <a:t>r</a:t>
            </a:r>
            <a:r>
              <a:rPr spc="-15" dirty="0">
                <a:solidFill>
                  <a:schemeClr val="bg1"/>
                </a:solidFill>
              </a:rPr>
              <a:t>a</a:t>
            </a:r>
            <a:r>
              <a:rPr spc="-20" dirty="0">
                <a:solidFill>
                  <a:schemeClr val="bg1"/>
                </a:solidFill>
              </a:rPr>
              <a:t>p</a:t>
            </a:r>
            <a:r>
              <a:rPr spc="5" dirty="0">
                <a:solidFill>
                  <a:schemeClr val="bg1"/>
                </a:solidFill>
              </a:rPr>
              <a:t>h</a:t>
            </a:r>
            <a:r>
              <a:rPr dirty="0">
                <a:solidFill>
                  <a:schemeClr val="bg1"/>
                </a:solidFill>
              </a:rPr>
              <a:t>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491" y="588069"/>
            <a:ext cx="8050530" cy="1041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  <a:tabLst>
                <a:tab pos="1206500" algn="l"/>
                <a:tab pos="1956435" algn="l"/>
                <a:tab pos="2764155" algn="l"/>
                <a:tab pos="4316095" algn="l"/>
                <a:tab pos="6925309" algn="l"/>
              </a:tabLst>
            </a:pP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Why	do	</a:t>
            </a:r>
            <a:r>
              <a:rPr sz="4800" b="1" spc="10" dirty="0">
                <a:solidFill>
                  <a:schemeClr val="bg1"/>
                </a:solidFill>
                <a:latin typeface="Arial Narrow"/>
                <a:cs typeface="Arial Narrow"/>
              </a:rPr>
              <a:t>w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	</a:t>
            </a:r>
            <a:r>
              <a:rPr sz="4800" b="1" spc="-25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p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ak	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l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n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u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es	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f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rom 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uro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p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e?</a:t>
            </a:r>
            <a:endParaRPr sz="4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691" y="2079325"/>
            <a:ext cx="7877809" cy="189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ndigeno</a:t>
            </a:r>
            <a:r>
              <a:rPr sz="2800" spc="-10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people </a:t>
            </a:r>
            <a:r>
              <a:rPr sz="2800" spc="-2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here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righ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 marL="356870" marR="1195070" indent="-344170">
              <a:lnSpc>
                <a:spcPct val="100699"/>
              </a:lnSpc>
              <a:spcBef>
                <a:spcPts val="64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hine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had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uge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hips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upplies</a:t>
            </a:r>
            <a:r>
              <a:rPr sz="2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righ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 marL="356870" indent="-344170">
              <a:lnSpc>
                <a:spcPts val="3335"/>
              </a:lnSpc>
              <a:spcBef>
                <a:spcPts val="67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Pol</a:t>
            </a:r>
            <a:r>
              <a:rPr sz="2800" spc="-4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ne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ians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plored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 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he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Pa</a:t>
            </a:r>
            <a:r>
              <a:rPr sz="2800" spc="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c 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t righ</a:t>
            </a:r>
            <a:r>
              <a:rPr sz="2800" spc="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7836"/>
            <a:ext cx="9137901" cy="597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16708"/>
            <a:ext cx="8229600" cy="1458860"/>
          </a:xfrm>
          <a:prstGeom prst="rect">
            <a:avLst/>
          </a:prstGeom>
        </p:spPr>
        <p:txBody>
          <a:bodyPr vert="horz" wrap="square" lIns="0" tIns="195071" rIns="0" bIns="0" rtlCol="0">
            <a:spAutoFit/>
          </a:bodyPr>
          <a:lstStyle/>
          <a:p>
            <a:pPr marL="1122045">
              <a:lnSpc>
                <a:spcPct val="100000"/>
              </a:lnSpc>
            </a:pPr>
            <a:r>
              <a:rPr spc="-10" dirty="0">
                <a:solidFill>
                  <a:schemeClr val="bg1"/>
                </a:solidFill>
              </a:rPr>
              <a:t>P</a:t>
            </a:r>
            <a:r>
              <a:rPr spc="5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lynesi</a:t>
            </a:r>
            <a:r>
              <a:rPr spc="-35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</a:rPr>
              <a:t>:</a:t>
            </a:r>
            <a:r>
              <a:rPr spc="10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t</a:t>
            </a:r>
            <a:r>
              <a:rPr spc="5" dirty="0">
                <a:solidFill>
                  <a:schemeClr val="bg1"/>
                </a:solidFill>
              </a:rPr>
              <a:t>h</a:t>
            </a:r>
            <a:r>
              <a:rPr dirty="0">
                <a:solidFill>
                  <a:schemeClr val="bg1"/>
                </a:solidFill>
              </a:rPr>
              <a:t>e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f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10" dirty="0">
                <a:solidFill>
                  <a:schemeClr val="bg1"/>
                </a:solidFill>
              </a:rPr>
              <a:t>r</a:t>
            </a:r>
            <a:r>
              <a:rPr dirty="0">
                <a:solidFill>
                  <a:schemeClr val="bg1"/>
                </a:solidFill>
              </a:rPr>
              <a:t>st v</a:t>
            </a:r>
            <a:r>
              <a:rPr spc="5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y</a:t>
            </a:r>
            <a:r>
              <a:rPr spc="-35" dirty="0">
                <a:solidFill>
                  <a:schemeClr val="bg1"/>
                </a:solidFill>
              </a:rPr>
              <a:t>a</a:t>
            </a:r>
            <a:r>
              <a:rPr spc="5" dirty="0">
                <a:solidFill>
                  <a:schemeClr val="bg1"/>
                </a:solidFill>
              </a:rPr>
              <a:t>g</a:t>
            </a:r>
            <a:r>
              <a:rPr dirty="0">
                <a:solidFill>
                  <a:schemeClr val="bg1"/>
                </a:solidFill>
              </a:rPr>
              <a:t>e</a:t>
            </a:r>
            <a:r>
              <a:rPr spc="-15" dirty="0">
                <a:solidFill>
                  <a:schemeClr val="bg1"/>
                </a:solidFill>
              </a:rPr>
              <a:t>r</a:t>
            </a:r>
            <a:r>
              <a:rPr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92" y="1545523"/>
            <a:ext cx="8870950" cy="4909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449580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b="1" spc="-15" dirty="0">
                <a:solidFill>
                  <a:schemeClr val="bg1"/>
                </a:solidFill>
                <a:latin typeface="Arial"/>
                <a:cs typeface="Arial"/>
              </a:rPr>
              <a:t>1.</a:t>
            </a:r>
            <a:r>
              <a:rPr sz="3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b="1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500</a:t>
            </a:r>
            <a:r>
              <a:rPr sz="2800" b="1" spc="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ea</a:t>
            </a:r>
            <a:r>
              <a:rPr sz="2800" b="1" spc="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P]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st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l P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 exce</a:t>
            </a:r>
            <a:r>
              <a:rPr sz="2800" b="1" spc="-2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oni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77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b="1" spc="-15" dirty="0">
                <a:solidFill>
                  <a:schemeClr val="bg1"/>
                </a:solidFill>
                <a:latin typeface="Arial"/>
                <a:cs typeface="Arial"/>
              </a:rPr>
              <a:t>2.</a:t>
            </a:r>
            <a:r>
              <a:rPr sz="3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gg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er ca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es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can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tack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8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bu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spc="-6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w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hu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ho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8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o 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hu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ack</a:t>
            </a:r>
            <a:r>
              <a:rPr sz="28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st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g seas.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marR="73025" indent="-344170">
              <a:lnSpc>
                <a:spcPct val="100000"/>
              </a:lnSpc>
              <a:spcBef>
                <a:spcPts val="77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b="1" spc="-15" dirty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sz="3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ated </a:t>
            </a:r>
            <a:r>
              <a:rPr sz="2800" b="1" spc="3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s,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bu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ri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tten 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ngu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e,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so k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spc="-4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dg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st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as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mem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3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b="1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t.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55"/>
              </a:spcBef>
              <a:buClr>
                <a:srgbClr val="FFFFCC"/>
              </a:buClr>
              <a:buSzPct val="76923"/>
              <a:buFont typeface="Wingdings"/>
              <a:buChar char=""/>
              <a:tabLst>
                <a:tab pos="756920" algn="l"/>
              </a:tabLst>
            </a:pP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Stick</a:t>
            </a:r>
            <a:r>
              <a:rPr sz="2600" b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arts</a:t>
            </a:r>
            <a:r>
              <a:rPr sz="2600" b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6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600" b="1" spc="-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6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cult</a:t>
            </a:r>
            <a:r>
              <a:rPr sz="2600" b="1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600" b="1" spc="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600" b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marR="238125" indent="-344170">
              <a:lnSpc>
                <a:spcPct val="100000"/>
              </a:lnSpc>
              <a:spcBef>
                <a:spcPts val="74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b="1" spc="-15" dirty="0">
                <a:solidFill>
                  <a:schemeClr val="bg1"/>
                </a:solidFill>
                <a:latin typeface="Arial"/>
                <a:cs typeface="Arial"/>
              </a:rPr>
              <a:t>4.</a:t>
            </a:r>
            <a:r>
              <a:rPr sz="3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-7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g 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2800" b="1" spc="3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nu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er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onu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ts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bo</a:t>
            </a:r>
            <a:r>
              <a:rPr sz="2800" b="1" spc="2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t.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Co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nu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ts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li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d f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ood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8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ater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8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tam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n </a:t>
            </a:r>
            <a:r>
              <a:rPr sz="2800" b="1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683" y="218753"/>
            <a:ext cx="46920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99030" algn="l"/>
              </a:tabLst>
            </a:pP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V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o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y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i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ng	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O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ut</a:t>
            </a:r>
            <a:r>
              <a:rPr sz="4800" b="1" spc="5" dirty="0">
                <a:solidFill>
                  <a:schemeClr val="bg1"/>
                </a:solidFill>
                <a:latin typeface="Arial Narrow"/>
                <a:cs typeface="Arial Narrow"/>
              </a:rPr>
              <a:t>ri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spc="-10" dirty="0">
                <a:solidFill>
                  <a:schemeClr val="bg1"/>
                </a:solidFill>
                <a:latin typeface="Arial Narrow"/>
                <a:cs typeface="Arial Narrow"/>
              </a:rPr>
              <a:t>g</a:t>
            </a:r>
            <a:r>
              <a:rPr sz="4800" b="1" dirty="0">
                <a:solidFill>
                  <a:schemeClr val="bg1"/>
                </a:solidFill>
                <a:latin typeface="Arial Narrow"/>
                <a:cs typeface="Arial Narrow"/>
              </a:rPr>
              <a:t>er</a:t>
            </a:r>
            <a:endParaRPr sz="4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58261"/>
            <a:ext cx="9137896" cy="569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641" y="-118100"/>
            <a:ext cx="8229600" cy="1836400"/>
          </a:xfrm>
          <a:prstGeom prst="rect">
            <a:avLst/>
          </a:prstGeom>
        </p:spPr>
        <p:txBody>
          <a:bodyPr vert="horz" wrap="square" lIns="0" tIns="332740" rIns="0" bIns="0" rtlCol="0">
            <a:spAutoFit/>
          </a:bodyPr>
          <a:lstStyle/>
          <a:p>
            <a:pPr marL="1655445" marR="5080" indent="-914400">
              <a:lnSpc>
                <a:spcPts val="3940"/>
              </a:lnSpc>
            </a:pPr>
            <a:r>
              <a:rPr dirty="0">
                <a:solidFill>
                  <a:schemeClr val="bg1"/>
                </a:solidFill>
              </a:rPr>
              <a:t>Arab/</a:t>
            </a:r>
            <a:r>
              <a:rPr spc="-30" dirty="0">
                <a:solidFill>
                  <a:schemeClr val="bg1"/>
                </a:solidFill>
              </a:rPr>
              <a:t>I</a:t>
            </a:r>
            <a:r>
              <a:rPr spc="5" dirty="0">
                <a:solidFill>
                  <a:schemeClr val="bg1"/>
                </a:solidFill>
              </a:rPr>
              <a:t>nd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30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</a:rPr>
              <a:t>n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spc="5" dirty="0">
                <a:solidFill>
                  <a:schemeClr val="bg1"/>
                </a:solidFill>
              </a:rPr>
              <a:t>d</a:t>
            </a:r>
            <a:r>
              <a:rPr spc="-20" dirty="0">
                <a:solidFill>
                  <a:schemeClr val="bg1"/>
                </a:solidFill>
              </a:rPr>
              <a:t>h</a:t>
            </a:r>
            <a:r>
              <a:rPr spc="5" dirty="0">
                <a:solidFill>
                  <a:schemeClr val="bg1"/>
                </a:solidFill>
              </a:rPr>
              <a:t>o</a:t>
            </a:r>
            <a:r>
              <a:rPr spc="10" dirty="0">
                <a:solidFill>
                  <a:schemeClr val="bg1"/>
                </a:solidFill>
              </a:rPr>
              <a:t>w</a:t>
            </a:r>
            <a:r>
              <a:rPr dirty="0">
                <a:solidFill>
                  <a:schemeClr val="bg1"/>
                </a:solidFill>
              </a:rPr>
              <a:t>s,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t</a:t>
            </a:r>
            <a:r>
              <a:rPr spc="5" dirty="0">
                <a:solidFill>
                  <a:schemeClr val="bg1"/>
                </a:solidFill>
              </a:rPr>
              <a:t>h</a:t>
            </a:r>
            <a:r>
              <a:rPr dirty="0">
                <a:solidFill>
                  <a:schemeClr val="bg1"/>
                </a:solidFill>
              </a:rPr>
              <a:t>e </a:t>
            </a:r>
            <a:r>
              <a:rPr spc="-10"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n</a:t>
            </a:r>
            <a:r>
              <a:rPr spc="5" dirty="0">
                <a:solidFill>
                  <a:schemeClr val="bg1"/>
                </a:solidFill>
              </a:rPr>
              <a:t>d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30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</a:rPr>
              <a:t>n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spc="5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c</a:t>
            </a:r>
            <a:r>
              <a:rPr spc="-10" dirty="0">
                <a:solidFill>
                  <a:schemeClr val="bg1"/>
                </a:solidFill>
              </a:rPr>
              <a:t>e</a:t>
            </a:r>
            <a:r>
              <a:rPr dirty="0">
                <a:solidFill>
                  <a:schemeClr val="bg1"/>
                </a:solidFill>
              </a:rPr>
              <a:t>an and</a:t>
            </a:r>
            <a:r>
              <a:rPr spc="-15" dirty="0">
                <a:solidFill>
                  <a:schemeClr val="bg1"/>
                </a:solidFill>
              </a:rPr>
              <a:t> t</a:t>
            </a:r>
            <a:r>
              <a:rPr spc="5" dirty="0">
                <a:solidFill>
                  <a:schemeClr val="bg1"/>
                </a:solidFill>
              </a:rPr>
              <a:t>h</a:t>
            </a:r>
            <a:r>
              <a:rPr dirty="0">
                <a:solidFill>
                  <a:schemeClr val="bg1"/>
                </a:solidFill>
              </a:rPr>
              <a:t>e </a:t>
            </a:r>
            <a:r>
              <a:rPr spc="-10" dirty="0">
                <a:solidFill>
                  <a:schemeClr val="bg1"/>
                </a:solidFill>
              </a:rPr>
              <a:t>s</a:t>
            </a:r>
            <a:r>
              <a:rPr dirty="0">
                <a:solidFill>
                  <a:schemeClr val="bg1"/>
                </a:solidFill>
              </a:rPr>
              <a:t>e</a:t>
            </a:r>
            <a:r>
              <a:rPr spc="-10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</a:rPr>
              <a:t>s</a:t>
            </a:r>
            <a:r>
              <a:rPr spc="-20" dirty="0">
                <a:solidFill>
                  <a:schemeClr val="bg1"/>
                </a:solidFill>
              </a:rPr>
              <a:t>on</a:t>
            </a:r>
            <a:r>
              <a:rPr dirty="0">
                <a:solidFill>
                  <a:schemeClr val="bg1"/>
                </a:solidFill>
              </a:rPr>
              <a:t>al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</a:t>
            </a:r>
            <a:r>
              <a:rPr spc="-10" dirty="0">
                <a:solidFill>
                  <a:schemeClr val="bg1"/>
                </a:solidFill>
              </a:rPr>
              <a:t>o</a:t>
            </a:r>
            <a:r>
              <a:rPr spc="5" dirty="0">
                <a:solidFill>
                  <a:schemeClr val="bg1"/>
                </a:solidFill>
              </a:rPr>
              <a:t>n</a:t>
            </a:r>
            <a:r>
              <a:rPr spc="-30" dirty="0">
                <a:solidFill>
                  <a:schemeClr val="bg1"/>
                </a:solidFill>
              </a:rPr>
              <a:t>s</a:t>
            </a:r>
            <a:r>
              <a:rPr spc="5" dirty="0">
                <a:solidFill>
                  <a:schemeClr val="bg1"/>
                </a:solidFill>
              </a:rPr>
              <a:t>o</a:t>
            </a:r>
            <a:r>
              <a:rPr spc="-20" dirty="0">
                <a:solidFill>
                  <a:schemeClr val="bg1"/>
                </a:solidFill>
              </a:rPr>
              <a:t>o</a:t>
            </a:r>
            <a:r>
              <a:rPr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691" y="1634423"/>
            <a:ext cx="8083550" cy="471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1.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Large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ateen­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gged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s;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arge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argoes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 for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ad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ng.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marR="95250" indent="-344170">
              <a:lnSpc>
                <a:spcPts val="3820"/>
              </a:lnSpc>
              <a:spcBef>
                <a:spcPts val="91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469900" algn="l"/>
              </a:tabLst>
            </a:pP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2.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Sha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ll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ow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draft</a:t>
            </a:r>
            <a:r>
              <a:rPr sz="320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ps</a:t>
            </a:r>
            <a:r>
              <a:rPr sz="3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huge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enter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 boards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don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’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ll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but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fa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do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­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nd.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marR="74295" indent="-344170">
              <a:lnSpc>
                <a:spcPct val="100000"/>
              </a:lnSpc>
              <a:spcBef>
                <a:spcPts val="645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oon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nds</a:t>
            </a:r>
            <a:r>
              <a:rPr sz="3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Ind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ow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 from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ea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mont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from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6 mo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nth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s.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6870" marR="1268730" indent="-344170">
              <a:lnSpc>
                <a:spcPts val="3820"/>
              </a:lnSpc>
              <a:spcBef>
                <a:spcPts val="910"/>
              </a:spcBef>
              <a:buClr>
                <a:srgbClr val="800000"/>
              </a:buClr>
              <a:buSzPct val="50000"/>
              <a:buFont typeface="Wingdings"/>
              <a:buChar char=""/>
              <a:tabLst>
                <a:tab pos="357505" algn="l"/>
              </a:tabLst>
            </a:pP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4.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Ind</a:t>
            </a:r>
            <a:r>
              <a:rPr sz="3200" spc="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Dho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nto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outh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ant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c,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 probab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32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sz="3200" spc="1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Amer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a,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sz="3200" spc="-45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3200" spc="-20" dirty="0">
                <a:solidFill>
                  <a:schemeClr val="bg1"/>
                </a:solidFill>
                <a:latin typeface="Arial"/>
                <a:cs typeface="Arial"/>
              </a:rPr>
              <a:t>20</a:t>
            </a:r>
            <a:r>
              <a:rPr sz="3200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645</Words>
  <Application>Microsoft Office PowerPoint</Application>
  <PresentationFormat>On-screen Show (4:3)</PresentationFormat>
  <Paragraphs>101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Overview</vt:lpstr>
      <vt:lpstr>Principal oceans</vt:lpstr>
      <vt:lpstr>PowerPoint Presentation</vt:lpstr>
      <vt:lpstr>PowerPoint Presentation</vt:lpstr>
      <vt:lpstr>History of Oceanography</vt:lpstr>
      <vt:lpstr>PowerPoint Presentation</vt:lpstr>
      <vt:lpstr>Polynesia: the first voyagers</vt:lpstr>
      <vt:lpstr>PowerPoint Presentation</vt:lpstr>
      <vt:lpstr>Arab/Indian dhows, the Indian Ocean and the seasonal monsoon</vt:lpstr>
      <vt:lpstr>Chinese ocean voyaging</vt:lpstr>
      <vt:lpstr>PowerPoint Presentation</vt:lpstr>
      <vt:lpstr>PowerPoint Presentation</vt:lpstr>
      <vt:lpstr>PowerPoint Presentation</vt:lpstr>
      <vt:lpstr>Who wins the exploration sweepstakes?</vt:lpstr>
      <vt:lpstr>Motives for European Exploration: food, riches,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Marine Laboratories</vt:lpstr>
      <vt:lpstr>Significant discoveries and dates in oceanography</vt:lpstr>
      <vt:lpstr>Russian submersible “Mir”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Julie</dc:creator>
  <cp:lastModifiedBy>Julie Walker</cp:lastModifiedBy>
  <cp:revision>3</cp:revision>
  <cp:lastPrinted>2016-12-13T15:34:37Z</cp:lastPrinted>
  <dcterms:created xsi:type="dcterms:W3CDTF">2015-03-09T14:16:05Z</dcterms:created>
  <dcterms:modified xsi:type="dcterms:W3CDTF">2016-12-13T15:59:44Z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2006-10-20T00:00:00Z</vt:filetime>
  </property>
  <property fmtid="{D5CDD505-2E9C-101B-9397-08002B2CF9AE}" pid="3" name="LastSaved">
    <vt:filetime>2015-03-09T00:00:00Z</vt:filetime>
  </property>
</Properties>
</file>