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8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2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6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9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2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3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1973-6EF9-405B-9C2A-6779DCD7F303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D88A-16FB-4AFB-9182-C415A62E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5075" y="1258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mage result for field notes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ield notes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3878412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ield notes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ield notes draw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391400" cy="58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02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57263"/>
            <a:ext cx="62865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2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field notes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2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Walker</dc:creator>
  <cp:lastModifiedBy>Julie Walker</cp:lastModifiedBy>
  <cp:revision>4</cp:revision>
  <dcterms:created xsi:type="dcterms:W3CDTF">2016-09-23T16:58:11Z</dcterms:created>
  <dcterms:modified xsi:type="dcterms:W3CDTF">2016-09-23T18:21:06Z</dcterms:modified>
</cp:coreProperties>
</file>